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 id="2147483698" r:id="rId4"/>
  </p:sldMasterIdLst>
  <p:notesMasterIdLst>
    <p:notesMasterId r:id="rId6"/>
  </p:notesMasterIdLst>
  <p:handoutMasterIdLst>
    <p:handoutMasterId r:id="rId7"/>
  </p:handoutMasterIdLst>
  <p:sldIdLst>
    <p:sldId id="256" r:id="rId5"/>
  </p:sldIdLst>
  <p:sldSz cx="38404800" cy="32918400"/>
  <p:notesSz cx="7077075" cy="9369425"/>
  <p:defaultTextStyle>
    <a:defPPr>
      <a:defRPr lang="en-US"/>
    </a:defPPr>
    <a:lvl1pPr marL="0" algn="l" defTabSz="4388198" rtl="0" eaLnBrk="1" latinLnBrk="0" hangingPunct="1">
      <a:defRPr sz="8600" kern="1200">
        <a:solidFill>
          <a:schemeClr val="tx1"/>
        </a:solidFill>
        <a:latin typeface="+mn-lt"/>
        <a:ea typeface="+mn-ea"/>
        <a:cs typeface="+mn-cs"/>
      </a:defRPr>
    </a:lvl1pPr>
    <a:lvl2pPr marL="2194099" algn="l" defTabSz="4388198" rtl="0" eaLnBrk="1" latinLnBrk="0" hangingPunct="1">
      <a:defRPr sz="8600" kern="1200">
        <a:solidFill>
          <a:schemeClr val="tx1"/>
        </a:solidFill>
        <a:latin typeface="+mn-lt"/>
        <a:ea typeface="+mn-ea"/>
        <a:cs typeface="+mn-cs"/>
      </a:defRPr>
    </a:lvl2pPr>
    <a:lvl3pPr marL="4388198" algn="l" defTabSz="4388198" rtl="0" eaLnBrk="1" latinLnBrk="0" hangingPunct="1">
      <a:defRPr sz="8600" kern="1200">
        <a:solidFill>
          <a:schemeClr val="tx1"/>
        </a:solidFill>
        <a:latin typeface="+mn-lt"/>
        <a:ea typeface="+mn-ea"/>
        <a:cs typeface="+mn-cs"/>
      </a:defRPr>
    </a:lvl3pPr>
    <a:lvl4pPr marL="6582298" algn="l" defTabSz="4388198" rtl="0" eaLnBrk="1" latinLnBrk="0" hangingPunct="1">
      <a:defRPr sz="8600" kern="1200">
        <a:solidFill>
          <a:schemeClr val="tx1"/>
        </a:solidFill>
        <a:latin typeface="+mn-lt"/>
        <a:ea typeface="+mn-ea"/>
        <a:cs typeface="+mn-cs"/>
      </a:defRPr>
    </a:lvl4pPr>
    <a:lvl5pPr marL="8776397" algn="l" defTabSz="4388198" rtl="0" eaLnBrk="1" latinLnBrk="0" hangingPunct="1">
      <a:defRPr sz="8600" kern="1200">
        <a:solidFill>
          <a:schemeClr val="tx1"/>
        </a:solidFill>
        <a:latin typeface="+mn-lt"/>
        <a:ea typeface="+mn-ea"/>
        <a:cs typeface="+mn-cs"/>
      </a:defRPr>
    </a:lvl5pPr>
    <a:lvl6pPr marL="10970496" algn="l" defTabSz="4388198" rtl="0" eaLnBrk="1" latinLnBrk="0" hangingPunct="1">
      <a:defRPr sz="8600" kern="1200">
        <a:solidFill>
          <a:schemeClr val="tx1"/>
        </a:solidFill>
        <a:latin typeface="+mn-lt"/>
        <a:ea typeface="+mn-ea"/>
        <a:cs typeface="+mn-cs"/>
      </a:defRPr>
    </a:lvl6pPr>
    <a:lvl7pPr marL="13164595" algn="l" defTabSz="4388198" rtl="0" eaLnBrk="1" latinLnBrk="0" hangingPunct="1">
      <a:defRPr sz="8600" kern="1200">
        <a:solidFill>
          <a:schemeClr val="tx1"/>
        </a:solidFill>
        <a:latin typeface="+mn-lt"/>
        <a:ea typeface="+mn-ea"/>
        <a:cs typeface="+mn-cs"/>
      </a:defRPr>
    </a:lvl7pPr>
    <a:lvl8pPr marL="15358694" algn="l" defTabSz="4388198" rtl="0" eaLnBrk="1" latinLnBrk="0" hangingPunct="1">
      <a:defRPr sz="8600" kern="1200">
        <a:solidFill>
          <a:schemeClr val="tx1"/>
        </a:solidFill>
        <a:latin typeface="+mn-lt"/>
        <a:ea typeface="+mn-ea"/>
        <a:cs typeface="+mn-cs"/>
      </a:defRPr>
    </a:lvl8pPr>
    <a:lvl9pPr marL="17552794" algn="l" defTabSz="4388198"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guide id="7" orient="horz" pos="3317">
          <p15:clr>
            <a:srgbClr val="A4A3A4"/>
          </p15:clr>
        </p15:guide>
        <p15:guide id="8" pos="508">
          <p15:clr>
            <a:srgbClr val="A4A3A4"/>
          </p15:clr>
        </p15:guide>
        <p15:guide id="9" pos="23684">
          <p15:clr>
            <a:srgbClr val="A4A3A4"/>
          </p15:clr>
        </p15:guide>
      </p15:sldGuideLst>
    </p:ext>
    <p:ext uri="{2D200454-40CA-4A62-9FC3-DE9A4176ACB9}">
      <p15:notesGuideLst xmlns:p15="http://schemas.microsoft.com/office/powerpoint/2012/main">
        <p15:guide id="1" orient="horz" pos="2951"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 id="4" name="Tanya Schreiber" initials="TS" lastIdx="3"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300C"/>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5226" autoAdjust="0"/>
  </p:normalViewPr>
  <p:slideViewPr>
    <p:cSldViewPr snapToGrid="0" snapToObjects="1" showGuides="1">
      <p:cViewPr>
        <p:scale>
          <a:sx n="33" d="100"/>
          <a:sy n="33" d="100"/>
        </p:scale>
        <p:origin x="2040" y="-4398"/>
      </p:cViewPr>
      <p:guideLst>
        <p:guide orient="horz" pos="3318"/>
        <p:guide orient="horz" pos="288"/>
        <p:guide orient="horz" pos="20160"/>
        <p:guide orient="horz"/>
        <p:guide pos="581"/>
        <p:guide pos="27069"/>
        <p:guide orient="horz" pos="3317"/>
        <p:guide pos="508"/>
        <p:guide pos="236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951"/>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69" tIns="46985" rIns="93969" bIns="46985"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471"/>
          </a:xfrm>
          <a:prstGeom prst="rect">
            <a:avLst/>
          </a:prstGeom>
        </p:spPr>
        <p:txBody>
          <a:bodyPr vert="horz" lIns="93969" tIns="46985" rIns="93969" bIns="46985" rtlCol="0"/>
          <a:lstStyle>
            <a:lvl1pPr algn="r">
              <a:defRPr sz="1200"/>
            </a:lvl1pPr>
          </a:lstStyle>
          <a:p>
            <a:fld id="{0158C5BC-9A70-462C-B28D-9600239EAC64}" type="datetimeFigureOut">
              <a:rPr lang="en-US" smtClean="0"/>
              <a:pPr/>
              <a:t>3/14/2021</a:t>
            </a:fld>
            <a:endParaRPr lang="en-US"/>
          </a:p>
        </p:txBody>
      </p:sp>
      <p:sp>
        <p:nvSpPr>
          <p:cNvPr id="4" name="Footer Placeholder 3"/>
          <p:cNvSpPr>
            <a:spLocks noGrp="1"/>
          </p:cNvSpPr>
          <p:nvPr>
            <p:ph type="ftr" sz="quarter" idx="2"/>
          </p:nvPr>
        </p:nvSpPr>
        <p:spPr>
          <a:xfrm>
            <a:off x="0" y="8899328"/>
            <a:ext cx="3066733" cy="468471"/>
          </a:xfrm>
          <a:prstGeom prst="rect">
            <a:avLst/>
          </a:prstGeom>
        </p:spPr>
        <p:txBody>
          <a:bodyPr vert="horz" lIns="93969" tIns="46985" rIns="93969" bIns="46985"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9328"/>
            <a:ext cx="3066733" cy="468471"/>
          </a:xfrm>
          <a:prstGeom prst="rect">
            <a:avLst/>
          </a:prstGeom>
        </p:spPr>
        <p:txBody>
          <a:bodyPr vert="horz" lIns="93969" tIns="46985" rIns="93969" bIns="46985"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69" tIns="46985" rIns="93969" bIns="46985" rtlCol="0"/>
          <a:lstStyle>
            <a:lvl1pPr algn="l">
              <a:defRPr sz="1200"/>
            </a:lvl1pPr>
          </a:lstStyle>
          <a:p>
            <a:endParaRPr lang="en-US" dirty="0"/>
          </a:p>
        </p:txBody>
      </p:sp>
      <p:sp>
        <p:nvSpPr>
          <p:cNvPr id="3" name="Date Placeholder 2"/>
          <p:cNvSpPr>
            <a:spLocks noGrp="1"/>
          </p:cNvSpPr>
          <p:nvPr>
            <p:ph type="dt" idx="1"/>
          </p:nvPr>
        </p:nvSpPr>
        <p:spPr>
          <a:xfrm>
            <a:off x="4008705" y="0"/>
            <a:ext cx="3066733" cy="468471"/>
          </a:xfrm>
          <a:prstGeom prst="rect">
            <a:avLst/>
          </a:prstGeom>
        </p:spPr>
        <p:txBody>
          <a:bodyPr vert="horz" lIns="93969" tIns="46985" rIns="93969" bIns="46985" rtlCol="0"/>
          <a:lstStyle>
            <a:lvl1pPr algn="r">
              <a:defRPr sz="1200"/>
            </a:lvl1pPr>
          </a:lstStyle>
          <a:p>
            <a:fld id="{E6CC2317-6751-4CD4-9995-8782DD78E936}" type="datetimeFigureOut">
              <a:rPr lang="en-US" smtClean="0"/>
              <a:pPr/>
              <a:t>3/14/2021</a:t>
            </a:fld>
            <a:endParaRPr lang="en-US" dirty="0"/>
          </a:p>
        </p:txBody>
      </p:sp>
      <p:sp>
        <p:nvSpPr>
          <p:cNvPr id="4" name="Slide Image Placeholder 3"/>
          <p:cNvSpPr>
            <a:spLocks noGrp="1" noRot="1" noChangeAspect="1"/>
          </p:cNvSpPr>
          <p:nvPr>
            <p:ph type="sldImg" idx="2"/>
          </p:nvPr>
        </p:nvSpPr>
        <p:spPr>
          <a:xfrm>
            <a:off x="1487488" y="701675"/>
            <a:ext cx="4102100" cy="3514725"/>
          </a:xfrm>
          <a:prstGeom prst="rect">
            <a:avLst/>
          </a:prstGeom>
          <a:noFill/>
          <a:ln w="12700">
            <a:solidFill>
              <a:prstClr val="black"/>
            </a:solidFill>
          </a:ln>
        </p:spPr>
        <p:txBody>
          <a:bodyPr vert="horz" lIns="93969" tIns="46985" rIns="93969" bIns="46985" rtlCol="0" anchor="ctr"/>
          <a:lstStyle/>
          <a:p>
            <a:endParaRPr lang="en-US" dirty="0"/>
          </a:p>
        </p:txBody>
      </p:sp>
      <p:sp>
        <p:nvSpPr>
          <p:cNvPr id="5" name="Notes Placeholder 4"/>
          <p:cNvSpPr>
            <a:spLocks noGrp="1"/>
          </p:cNvSpPr>
          <p:nvPr>
            <p:ph type="body" sz="quarter" idx="3"/>
          </p:nvPr>
        </p:nvSpPr>
        <p:spPr>
          <a:xfrm>
            <a:off x="707708" y="4450477"/>
            <a:ext cx="5661660" cy="4216241"/>
          </a:xfrm>
          <a:prstGeom prst="rect">
            <a:avLst/>
          </a:prstGeom>
        </p:spPr>
        <p:txBody>
          <a:bodyPr vert="horz" lIns="93969" tIns="46985" rIns="93969" bIns="4698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66733" cy="468471"/>
          </a:xfrm>
          <a:prstGeom prst="rect">
            <a:avLst/>
          </a:prstGeom>
        </p:spPr>
        <p:txBody>
          <a:bodyPr vert="horz" lIns="93969" tIns="46985" rIns="93969" bIns="469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9328"/>
            <a:ext cx="3066733" cy="468471"/>
          </a:xfrm>
          <a:prstGeom prst="rect">
            <a:avLst/>
          </a:prstGeom>
        </p:spPr>
        <p:txBody>
          <a:bodyPr vert="horz" lIns="93969" tIns="46985" rIns="93969" bIns="46985"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198" rtl="0" eaLnBrk="1" latinLnBrk="0" hangingPunct="1">
      <a:defRPr sz="5800" kern="1200">
        <a:solidFill>
          <a:schemeClr val="tx1"/>
        </a:solidFill>
        <a:latin typeface="+mn-lt"/>
        <a:ea typeface="+mn-ea"/>
        <a:cs typeface="+mn-cs"/>
      </a:defRPr>
    </a:lvl1pPr>
    <a:lvl2pPr marL="2194099" algn="l" defTabSz="4388198" rtl="0" eaLnBrk="1" latinLnBrk="0" hangingPunct="1">
      <a:defRPr sz="5800" kern="1200">
        <a:solidFill>
          <a:schemeClr val="tx1"/>
        </a:solidFill>
        <a:latin typeface="+mn-lt"/>
        <a:ea typeface="+mn-ea"/>
        <a:cs typeface="+mn-cs"/>
      </a:defRPr>
    </a:lvl2pPr>
    <a:lvl3pPr marL="4388198" algn="l" defTabSz="4388198" rtl="0" eaLnBrk="1" latinLnBrk="0" hangingPunct="1">
      <a:defRPr sz="5800" kern="1200">
        <a:solidFill>
          <a:schemeClr val="tx1"/>
        </a:solidFill>
        <a:latin typeface="+mn-lt"/>
        <a:ea typeface="+mn-ea"/>
        <a:cs typeface="+mn-cs"/>
      </a:defRPr>
    </a:lvl3pPr>
    <a:lvl4pPr marL="6582298" algn="l" defTabSz="4388198" rtl="0" eaLnBrk="1" latinLnBrk="0" hangingPunct="1">
      <a:defRPr sz="5800" kern="1200">
        <a:solidFill>
          <a:schemeClr val="tx1"/>
        </a:solidFill>
        <a:latin typeface="+mn-lt"/>
        <a:ea typeface="+mn-ea"/>
        <a:cs typeface="+mn-cs"/>
      </a:defRPr>
    </a:lvl4pPr>
    <a:lvl5pPr marL="8776397" algn="l" defTabSz="4388198" rtl="0" eaLnBrk="1" latinLnBrk="0" hangingPunct="1">
      <a:defRPr sz="5800" kern="1200">
        <a:solidFill>
          <a:schemeClr val="tx1"/>
        </a:solidFill>
        <a:latin typeface="+mn-lt"/>
        <a:ea typeface="+mn-ea"/>
        <a:cs typeface="+mn-cs"/>
      </a:defRPr>
    </a:lvl5pPr>
    <a:lvl6pPr marL="10970496" algn="l" defTabSz="4388198" rtl="0" eaLnBrk="1" latinLnBrk="0" hangingPunct="1">
      <a:defRPr sz="5800" kern="1200">
        <a:solidFill>
          <a:schemeClr val="tx1"/>
        </a:solidFill>
        <a:latin typeface="+mn-lt"/>
        <a:ea typeface="+mn-ea"/>
        <a:cs typeface="+mn-cs"/>
      </a:defRPr>
    </a:lvl6pPr>
    <a:lvl7pPr marL="13164595" algn="l" defTabSz="4388198" rtl="0" eaLnBrk="1" latinLnBrk="0" hangingPunct="1">
      <a:defRPr sz="5800" kern="1200">
        <a:solidFill>
          <a:schemeClr val="tx1"/>
        </a:solidFill>
        <a:latin typeface="+mn-lt"/>
        <a:ea typeface="+mn-ea"/>
        <a:cs typeface="+mn-cs"/>
      </a:defRPr>
    </a:lvl7pPr>
    <a:lvl8pPr marL="15358694" algn="l" defTabSz="4388198" rtl="0" eaLnBrk="1" latinLnBrk="0" hangingPunct="1">
      <a:defRPr sz="5800" kern="1200">
        <a:solidFill>
          <a:schemeClr val="tx1"/>
        </a:solidFill>
        <a:latin typeface="+mn-lt"/>
        <a:ea typeface="+mn-ea"/>
        <a:cs typeface="+mn-cs"/>
      </a:defRPr>
    </a:lvl8pPr>
    <a:lvl9pPr marL="17552794" algn="l" defTabSz="4388198"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7488" y="701675"/>
            <a:ext cx="4102100" cy="3514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1030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91169" y="6378481"/>
            <a:ext cx="8799710" cy="846365"/>
          </a:xfrm>
          <a:prstGeom prst="rect">
            <a:avLst/>
          </a:prstGeom>
        </p:spPr>
        <p:txBody>
          <a:bodyPr wrap="square" lIns="228552" tIns="228552" rIns="228552" bIns="228552">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586" indent="-571378">
              <a:defRPr sz="2400">
                <a:latin typeface="Trebuchet MS" pitchFamily="34" charset="0"/>
              </a:defRPr>
            </a:lvl2pPr>
            <a:lvl3pPr marL="2056968" indent="-571378">
              <a:defRPr sz="2400">
                <a:latin typeface="Trebuchet MS" pitchFamily="34" charset="0"/>
              </a:defRPr>
            </a:lvl3pPr>
            <a:lvl4pPr marL="2685485" indent="-628517">
              <a:defRPr sz="2400">
                <a:latin typeface="Trebuchet MS" pitchFamily="34" charset="0"/>
              </a:defRPr>
            </a:lvl4pPr>
            <a:lvl5pPr marL="3142589" indent="-457104">
              <a:defRPr sz="2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807047" y="5248684"/>
            <a:ext cx="8792767" cy="1354179"/>
          </a:xfrm>
          <a:prstGeom prst="rect">
            <a:avLst/>
          </a:prstGeom>
          <a:noFill/>
        </p:spPr>
        <p:txBody>
          <a:bodyPr lIns="91421" tIns="91421" rIns="91421" bIns="91421" anchor="ctr" anchorCtr="0">
            <a:spAutoFit/>
          </a:bodyPr>
          <a:lstStyle>
            <a:lvl1pPr marL="0" indent="0" algn="ctr">
              <a:buNone/>
              <a:defRPr sz="3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807047" y="14201758"/>
            <a:ext cx="8794153" cy="775560"/>
          </a:xfrm>
          <a:prstGeom prst="rect">
            <a:avLst/>
          </a:prstGeom>
          <a:noFill/>
        </p:spPr>
        <p:txBody>
          <a:bodyPr wrap="square" lIns="91421" tIns="91421" rIns="91421" bIns="91421" anchor="ctr" anchorCtr="0">
            <a:spAutoFit/>
          </a:bodyPr>
          <a:lstStyle>
            <a:lvl1pPr marL="0" indent="0" algn="ctr">
              <a:buNone/>
              <a:defRPr sz="38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0138773" y="6378481"/>
            <a:ext cx="8792763" cy="846365"/>
          </a:xfrm>
          <a:prstGeom prst="rect">
            <a:avLst/>
          </a:prstGeom>
        </p:spPr>
        <p:txBody>
          <a:bodyPr wrap="square" lIns="228552" tIns="228552" rIns="228552" bIns="228552">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586" indent="-571378">
              <a:defRPr sz="2400">
                <a:latin typeface="Trebuchet MS" pitchFamily="34" charset="0"/>
              </a:defRPr>
            </a:lvl2pPr>
            <a:lvl3pPr marL="2056968" indent="-571378">
              <a:defRPr sz="2400">
                <a:latin typeface="Trebuchet MS" pitchFamily="34" charset="0"/>
              </a:defRPr>
            </a:lvl3pPr>
            <a:lvl4pPr marL="2685485" indent="-628517">
              <a:defRPr sz="2400">
                <a:latin typeface="Trebuchet MS" pitchFamily="34" charset="0"/>
              </a:defRPr>
            </a:lvl4pPr>
            <a:lvl5pPr marL="3142589" indent="-457104">
              <a:defRPr sz="2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0138771" y="5537993"/>
            <a:ext cx="8792767" cy="775560"/>
          </a:xfrm>
          <a:prstGeom prst="rect">
            <a:avLst/>
          </a:prstGeom>
          <a:noFill/>
        </p:spPr>
        <p:txBody>
          <a:bodyPr lIns="91421" tIns="91421" rIns="91421" bIns="91421" anchor="ctr" anchorCtr="0">
            <a:spAutoFit/>
          </a:bodyPr>
          <a:lstStyle>
            <a:lvl1pPr marL="0" indent="0" algn="ctr">
              <a:buNone/>
              <a:defRPr sz="38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9476049" y="6378481"/>
            <a:ext cx="8792763" cy="846365"/>
          </a:xfrm>
          <a:prstGeom prst="rect">
            <a:avLst/>
          </a:prstGeom>
        </p:spPr>
        <p:txBody>
          <a:bodyPr wrap="square" lIns="228552" tIns="228552" rIns="228552" bIns="228552">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586" indent="-571378">
              <a:defRPr sz="2400">
                <a:latin typeface="Trebuchet MS" pitchFamily="34" charset="0"/>
              </a:defRPr>
            </a:lvl2pPr>
            <a:lvl3pPr marL="2056968" indent="-571378">
              <a:defRPr sz="2400">
                <a:latin typeface="Trebuchet MS" pitchFamily="34" charset="0"/>
              </a:defRPr>
            </a:lvl3pPr>
            <a:lvl4pPr marL="2685485" indent="-628517">
              <a:defRPr sz="2400">
                <a:latin typeface="Trebuchet MS" pitchFamily="34" charset="0"/>
              </a:defRPr>
            </a:lvl4pPr>
            <a:lvl5pPr marL="3142589" indent="-457104">
              <a:defRPr sz="2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9469100" y="5537993"/>
            <a:ext cx="8801100" cy="775560"/>
          </a:xfrm>
          <a:prstGeom prst="rect">
            <a:avLst/>
          </a:prstGeom>
          <a:noFill/>
        </p:spPr>
        <p:txBody>
          <a:bodyPr lIns="91421" tIns="91421" rIns="91421" bIns="91421" anchor="ctr" anchorCtr="0">
            <a:spAutoFit/>
          </a:bodyPr>
          <a:lstStyle>
            <a:lvl1pPr marL="0" indent="0" algn="ctr">
              <a:buNone/>
              <a:defRPr sz="38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8799777" y="5537993"/>
            <a:ext cx="8791142" cy="775560"/>
          </a:xfrm>
          <a:prstGeom prst="rect">
            <a:avLst/>
          </a:prstGeom>
          <a:noFill/>
        </p:spPr>
        <p:txBody>
          <a:bodyPr wrap="square" lIns="91421" tIns="91421" rIns="91421" bIns="91421" anchor="ctr" anchorCtr="0">
            <a:spAutoFit/>
          </a:bodyPr>
          <a:lstStyle>
            <a:lvl1pPr marL="0" indent="0" algn="ctr">
              <a:buNone/>
              <a:defRPr sz="3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8799777" y="6378481"/>
            <a:ext cx="8791142" cy="846365"/>
          </a:xfrm>
          <a:prstGeom prst="rect">
            <a:avLst/>
          </a:prstGeom>
        </p:spPr>
        <p:txBody>
          <a:bodyPr wrap="square" lIns="228552" tIns="228552" rIns="228552" bIns="228552">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586" indent="-571378">
              <a:defRPr sz="2400">
                <a:latin typeface="Trebuchet MS" pitchFamily="34" charset="0"/>
              </a:defRPr>
            </a:lvl2pPr>
            <a:lvl3pPr marL="2056968" indent="-571378">
              <a:defRPr sz="2400">
                <a:latin typeface="Trebuchet MS" pitchFamily="34" charset="0"/>
              </a:defRPr>
            </a:lvl3pPr>
            <a:lvl4pPr marL="2685485" indent="-628517">
              <a:defRPr sz="2400">
                <a:latin typeface="Trebuchet MS" pitchFamily="34" charset="0"/>
              </a:defRPr>
            </a:lvl4pPr>
            <a:lvl5pPr marL="3142589" indent="-457104">
              <a:defRPr sz="2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8799777" y="14261983"/>
            <a:ext cx="8791142" cy="775560"/>
          </a:xfrm>
          <a:prstGeom prst="rect">
            <a:avLst/>
          </a:prstGeom>
          <a:noFill/>
        </p:spPr>
        <p:txBody>
          <a:bodyPr wrap="square" lIns="91421" tIns="91421" rIns="91421" bIns="91421" anchor="ctr" anchorCtr="0">
            <a:spAutoFit/>
          </a:bodyPr>
          <a:lstStyle>
            <a:lvl1pPr marL="0" indent="0" algn="ctr">
              <a:buNone/>
              <a:defRPr sz="3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8799775" y="15011401"/>
            <a:ext cx="8795544" cy="846365"/>
          </a:xfrm>
          <a:prstGeom prst="rect">
            <a:avLst/>
          </a:prstGeom>
        </p:spPr>
        <p:txBody>
          <a:bodyPr wrap="square" lIns="228552" tIns="228552" rIns="228552" bIns="228552">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586" indent="-571378">
              <a:defRPr sz="2400">
                <a:latin typeface="Trebuchet MS" pitchFamily="34" charset="0"/>
              </a:defRPr>
            </a:lvl2pPr>
            <a:lvl3pPr marL="2056968" indent="-571378">
              <a:defRPr sz="2400">
                <a:latin typeface="Trebuchet MS" pitchFamily="34" charset="0"/>
              </a:defRPr>
            </a:lvl3pPr>
            <a:lvl4pPr marL="2685485" indent="-628517">
              <a:defRPr sz="2400">
                <a:latin typeface="Trebuchet MS" pitchFamily="34" charset="0"/>
              </a:defRPr>
            </a:lvl4pPr>
            <a:lvl5pPr marL="3142589" indent="-457104">
              <a:defRPr sz="2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8799777" y="25373182"/>
            <a:ext cx="8791142" cy="1366488"/>
          </a:xfrm>
          <a:prstGeom prst="rect">
            <a:avLst/>
          </a:prstGeom>
          <a:noFill/>
        </p:spPr>
        <p:txBody>
          <a:bodyPr wrap="square" lIns="91421" tIns="91421" rIns="91421" bIns="91421" anchor="ctr" anchorCtr="0">
            <a:spAutoFit/>
          </a:bodyPr>
          <a:lstStyle>
            <a:lvl1pPr marL="0" indent="0" algn="ctr">
              <a:buNone/>
              <a:defRPr sz="3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8799775" y="26433447"/>
            <a:ext cx="8795544" cy="846365"/>
          </a:xfrm>
          <a:prstGeom prst="rect">
            <a:avLst/>
          </a:prstGeom>
        </p:spPr>
        <p:txBody>
          <a:bodyPr wrap="square" lIns="228552" tIns="228552" rIns="228552" bIns="228552">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586" indent="-571378">
              <a:defRPr sz="2400">
                <a:latin typeface="Trebuchet MS" pitchFamily="34" charset="0"/>
              </a:defRPr>
            </a:lvl2pPr>
            <a:lvl3pPr marL="2056968" indent="-571378">
              <a:defRPr sz="2400">
                <a:latin typeface="Trebuchet MS" pitchFamily="34" charset="0"/>
              </a:defRPr>
            </a:lvl3pPr>
            <a:lvl4pPr marL="2685485" indent="-628517">
              <a:defRPr sz="2400">
                <a:latin typeface="Trebuchet MS" pitchFamily="34" charset="0"/>
              </a:defRPr>
            </a:lvl4pPr>
            <a:lvl5pPr marL="3142589" indent="-457104">
              <a:defRPr sz="24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791169" y="14951555"/>
            <a:ext cx="8799710" cy="846365"/>
          </a:xfrm>
          <a:prstGeom prst="rect">
            <a:avLst/>
          </a:prstGeom>
        </p:spPr>
        <p:txBody>
          <a:bodyPr wrap="square" lIns="228552" tIns="228552" rIns="228552" bIns="228552">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586" indent="-571378">
              <a:defRPr sz="2400">
                <a:latin typeface="Trebuchet MS" pitchFamily="34" charset="0"/>
              </a:defRPr>
            </a:lvl2pPr>
            <a:lvl3pPr marL="2056968" indent="-571378">
              <a:defRPr sz="2400">
                <a:latin typeface="Trebuchet MS" pitchFamily="34" charset="0"/>
              </a:defRPr>
            </a:lvl3pPr>
            <a:lvl4pPr marL="2685485" indent="-628517">
              <a:defRPr sz="2400">
                <a:latin typeface="Trebuchet MS" pitchFamily="34" charset="0"/>
              </a:defRPr>
            </a:lvl4pPr>
            <a:lvl5pPr marL="3142589" indent="-457104">
              <a:defRPr sz="24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191019" y="3383947"/>
            <a:ext cx="27999099" cy="1280160"/>
          </a:xfrm>
          <a:prstGeom prst="rect">
            <a:avLst/>
          </a:prstGeom>
        </p:spPr>
        <p:txBody>
          <a:bodyPr lIns="91426" tIns="45710" rIns="91426" bIns="45710">
            <a:normAutofit/>
          </a:bodyPr>
          <a:lstStyle>
            <a:lvl1pPr marL="0" indent="0" algn="ctr">
              <a:buFontTx/>
              <a:buNone/>
              <a:defRPr sz="5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191019" y="2103787"/>
            <a:ext cx="27999099" cy="1280160"/>
          </a:xfrm>
          <a:prstGeom prst="rect">
            <a:avLst/>
          </a:prstGeom>
        </p:spPr>
        <p:txBody>
          <a:bodyPr lIns="91426" tIns="45710" rIns="91426" bIns="45710" anchor="t" anchorCtr="1">
            <a:normAutofit/>
          </a:bodyPr>
          <a:lstStyle>
            <a:lvl1pPr marL="0" indent="0" algn="ctr">
              <a:buFontTx/>
              <a:buNone/>
              <a:defRPr sz="86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191019" y="465817"/>
            <a:ext cx="27999099" cy="1637971"/>
          </a:xfrm>
          <a:prstGeom prst="rect">
            <a:avLst/>
          </a:prstGeom>
        </p:spPr>
        <p:txBody>
          <a:bodyPr lIns="91426" tIns="45710" rIns="91426" bIns="45710"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36302-25B6-4824-8AE0-927E72B14D16}" type="datetimeFigureOut">
              <a:rPr lang="en-US" smtClean="0"/>
              <a:t>3/14/2021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3B4764-9749-4B7D-9EAA-53ADD72553F2}" type="slidenum">
              <a:rPr lang="en-US" smtClean="0"/>
              <a:t>‹#›</a:t>
            </a:fld>
            <a:endParaRPr lang="en-US"/>
          </a:p>
        </p:txBody>
      </p:sp>
    </p:spTree>
    <p:extLst>
      <p:ext uri="{BB962C8B-B14F-4D97-AF65-F5344CB8AC3E}">
        <p14:creationId xmlns:p14="http://schemas.microsoft.com/office/powerpoint/2010/main" val="3867317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B36302-25B6-4824-8AE0-927E72B14D16}" type="datetimeFigureOut">
              <a:rPr lang="en-US" smtClean="0"/>
              <a:t>3/14/2021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3B4764-9749-4B7D-9EAA-53ADD72553F2}" type="slidenum">
              <a:rPr lang="en-US" smtClean="0"/>
              <a:t>‹#›</a:t>
            </a:fld>
            <a:endParaRPr lang="en-US"/>
          </a:p>
        </p:txBody>
      </p:sp>
    </p:spTree>
    <p:extLst>
      <p:ext uri="{BB962C8B-B14F-4D97-AF65-F5344CB8AC3E}">
        <p14:creationId xmlns:p14="http://schemas.microsoft.com/office/powerpoint/2010/main" val="3475658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4" y="2194560"/>
            <a:ext cx="12386547" cy="7680960"/>
          </a:xfrm>
        </p:spPr>
        <p:txBody>
          <a:bodyPr anchor="b"/>
          <a:lstStyle>
            <a:lvl1pPr>
              <a:defRPr sz="10080"/>
            </a:lvl1pPr>
          </a:lstStyle>
          <a:p>
            <a:r>
              <a:rPr lang="en-US"/>
              <a:t>Click to edit Master title style</a:t>
            </a:r>
          </a:p>
        </p:txBody>
      </p:sp>
      <p:sp>
        <p:nvSpPr>
          <p:cNvPr id="3" name="Content Placeholder 2"/>
          <p:cNvSpPr>
            <a:spLocks noGrp="1"/>
          </p:cNvSpPr>
          <p:nvPr>
            <p:ph idx="1"/>
          </p:nvPr>
        </p:nvSpPr>
        <p:spPr>
          <a:xfrm>
            <a:off x="16327042" y="4739642"/>
            <a:ext cx="19442430" cy="23393400"/>
          </a:xfrm>
        </p:spPr>
        <p:txBody>
          <a:bodyPr/>
          <a:lstStyle>
            <a:lvl1pPr>
              <a:defRPr sz="10080"/>
            </a:lvl1pPr>
            <a:lvl2pPr>
              <a:defRPr sz="8820"/>
            </a:lvl2pPr>
            <a:lvl3pPr>
              <a:defRPr sz="7560"/>
            </a:lvl3pPr>
            <a:lvl4pPr>
              <a:defRPr sz="6300"/>
            </a:lvl4pPr>
            <a:lvl5pPr>
              <a:defRPr sz="6300"/>
            </a:lvl5pPr>
            <a:lvl6pPr>
              <a:defRPr sz="6300"/>
            </a:lvl6pPr>
            <a:lvl7pPr>
              <a:defRPr sz="6300"/>
            </a:lvl7pPr>
            <a:lvl8pPr>
              <a:defRPr sz="6300"/>
            </a:lvl8pPr>
            <a:lvl9pPr>
              <a:defRPr sz="6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645334" y="9875520"/>
            <a:ext cx="12386547" cy="18295622"/>
          </a:xfrm>
        </p:spPr>
        <p:txBody>
          <a:bodyPr/>
          <a:lstStyle>
            <a:lvl1pPr marL="0" indent="0">
              <a:buNone/>
              <a:defRPr sz="5040"/>
            </a:lvl1pPr>
            <a:lvl2pPr marL="1440180" indent="0">
              <a:buNone/>
              <a:defRPr sz="4410"/>
            </a:lvl2pPr>
            <a:lvl3pPr marL="2880360" indent="0">
              <a:buNone/>
              <a:defRPr sz="3780"/>
            </a:lvl3pPr>
            <a:lvl4pPr marL="4320540" indent="0">
              <a:buNone/>
              <a:defRPr sz="3150"/>
            </a:lvl4pPr>
            <a:lvl5pPr marL="5760720" indent="0">
              <a:buNone/>
              <a:defRPr sz="3150"/>
            </a:lvl5pPr>
            <a:lvl6pPr marL="7200900" indent="0">
              <a:buNone/>
              <a:defRPr sz="3150"/>
            </a:lvl6pPr>
            <a:lvl7pPr marL="8641080" indent="0">
              <a:buNone/>
              <a:defRPr sz="3150"/>
            </a:lvl7pPr>
            <a:lvl8pPr marL="10081260" indent="0">
              <a:buNone/>
              <a:defRPr sz="3150"/>
            </a:lvl8pPr>
            <a:lvl9pPr marL="11521440"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39B36302-25B6-4824-8AE0-927E72B14D16}" type="datetimeFigureOut">
              <a:rPr lang="en-US" smtClean="0"/>
              <a:t>3/14/2021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3B4764-9749-4B7D-9EAA-53ADD72553F2}" type="slidenum">
              <a:rPr lang="en-US" smtClean="0"/>
              <a:t>‹#›</a:t>
            </a:fld>
            <a:endParaRPr lang="en-US"/>
          </a:p>
        </p:txBody>
      </p:sp>
    </p:spTree>
    <p:extLst>
      <p:ext uri="{BB962C8B-B14F-4D97-AF65-F5344CB8AC3E}">
        <p14:creationId xmlns:p14="http://schemas.microsoft.com/office/powerpoint/2010/main" val="3635133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4" y="2194560"/>
            <a:ext cx="12386547" cy="7680960"/>
          </a:xfrm>
        </p:spPr>
        <p:txBody>
          <a:bodyPr anchor="b"/>
          <a:lstStyle>
            <a:lvl1pPr>
              <a:defRPr sz="10080"/>
            </a:lvl1pPr>
          </a:lstStyle>
          <a:p>
            <a:r>
              <a:rPr lang="en-US"/>
              <a:t>Click to edit Master title style</a:t>
            </a:r>
          </a:p>
        </p:txBody>
      </p:sp>
      <p:sp>
        <p:nvSpPr>
          <p:cNvPr id="3" name="Picture Placeholder 2"/>
          <p:cNvSpPr>
            <a:spLocks noGrp="1"/>
          </p:cNvSpPr>
          <p:nvPr>
            <p:ph type="pic" idx="1"/>
          </p:nvPr>
        </p:nvSpPr>
        <p:spPr>
          <a:xfrm>
            <a:off x="16327042" y="4739642"/>
            <a:ext cx="19442430" cy="23393400"/>
          </a:xfrm>
        </p:spPr>
        <p:txBody>
          <a:bodyPr/>
          <a:lstStyle>
            <a:lvl1pPr marL="0" indent="0">
              <a:buNone/>
              <a:defRPr sz="10080"/>
            </a:lvl1pPr>
            <a:lvl2pPr marL="1440180" indent="0">
              <a:buNone/>
              <a:defRPr sz="8820"/>
            </a:lvl2pPr>
            <a:lvl3pPr marL="2880360" indent="0">
              <a:buNone/>
              <a:defRPr sz="7560"/>
            </a:lvl3pPr>
            <a:lvl4pPr marL="4320540" indent="0">
              <a:buNone/>
              <a:defRPr sz="6300"/>
            </a:lvl4pPr>
            <a:lvl5pPr marL="5760720" indent="0">
              <a:buNone/>
              <a:defRPr sz="6300"/>
            </a:lvl5pPr>
            <a:lvl6pPr marL="7200900" indent="0">
              <a:buNone/>
              <a:defRPr sz="6300"/>
            </a:lvl6pPr>
            <a:lvl7pPr marL="8641080" indent="0">
              <a:buNone/>
              <a:defRPr sz="6300"/>
            </a:lvl7pPr>
            <a:lvl8pPr marL="10081260" indent="0">
              <a:buNone/>
              <a:defRPr sz="6300"/>
            </a:lvl8pPr>
            <a:lvl9pPr marL="11521440" indent="0">
              <a:buNone/>
              <a:defRPr sz="6300"/>
            </a:lvl9pPr>
          </a:lstStyle>
          <a:p>
            <a:endParaRPr lang="en-US"/>
          </a:p>
        </p:txBody>
      </p:sp>
      <p:sp>
        <p:nvSpPr>
          <p:cNvPr id="4" name="Text Placeholder 3"/>
          <p:cNvSpPr>
            <a:spLocks noGrp="1"/>
          </p:cNvSpPr>
          <p:nvPr>
            <p:ph type="body" sz="half" idx="2"/>
          </p:nvPr>
        </p:nvSpPr>
        <p:spPr>
          <a:xfrm>
            <a:off x="2645334" y="9875520"/>
            <a:ext cx="12386547" cy="18295622"/>
          </a:xfrm>
        </p:spPr>
        <p:txBody>
          <a:bodyPr/>
          <a:lstStyle>
            <a:lvl1pPr marL="0" indent="0">
              <a:buNone/>
              <a:defRPr sz="5040"/>
            </a:lvl1pPr>
            <a:lvl2pPr marL="1440180" indent="0">
              <a:buNone/>
              <a:defRPr sz="4410"/>
            </a:lvl2pPr>
            <a:lvl3pPr marL="2880360" indent="0">
              <a:buNone/>
              <a:defRPr sz="3780"/>
            </a:lvl3pPr>
            <a:lvl4pPr marL="4320540" indent="0">
              <a:buNone/>
              <a:defRPr sz="3150"/>
            </a:lvl4pPr>
            <a:lvl5pPr marL="5760720" indent="0">
              <a:buNone/>
              <a:defRPr sz="3150"/>
            </a:lvl5pPr>
            <a:lvl6pPr marL="7200900" indent="0">
              <a:buNone/>
              <a:defRPr sz="3150"/>
            </a:lvl6pPr>
            <a:lvl7pPr marL="8641080" indent="0">
              <a:buNone/>
              <a:defRPr sz="3150"/>
            </a:lvl7pPr>
            <a:lvl8pPr marL="10081260" indent="0">
              <a:buNone/>
              <a:defRPr sz="3150"/>
            </a:lvl8pPr>
            <a:lvl9pPr marL="11521440"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39B36302-25B6-4824-8AE0-927E72B14D16}" type="datetimeFigureOut">
              <a:rPr lang="en-US" smtClean="0"/>
              <a:t>3/14/2021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3B4764-9749-4B7D-9EAA-53ADD72553F2}" type="slidenum">
              <a:rPr lang="en-US" smtClean="0"/>
              <a:t>‹#›</a:t>
            </a:fld>
            <a:endParaRPr lang="en-US"/>
          </a:p>
        </p:txBody>
      </p:sp>
    </p:spTree>
    <p:extLst>
      <p:ext uri="{BB962C8B-B14F-4D97-AF65-F5344CB8AC3E}">
        <p14:creationId xmlns:p14="http://schemas.microsoft.com/office/powerpoint/2010/main" val="3194690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B36302-25B6-4824-8AE0-927E72B14D16}" type="datetimeFigureOut">
              <a:rPr lang="en-US" smtClean="0"/>
              <a:t>3/14/2021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3B4764-9749-4B7D-9EAA-53ADD72553F2}" type="slidenum">
              <a:rPr lang="en-US" smtClean="0"/>
              <a:t>‹#›</a:t>
            </a:fld>
            <a:endParaRPr lang="en-US"/>
          </a:p>
        </p:txBody>
      </p:sp>
    </p:spTree>
    <p:extLst>
      <p:ext uri="{BB962C8B-B14F-4D97-AF65-F5344CB8AC3E}">
        <p14:creationId xmlns:p14="http://schemas.microsoft.com/office/powerpoint/2010/main" val="1543647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483435" y="1752600"/>
            <a:ext cx="8281035"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40330" y="1752600"/>
            <a:ext cx="24363045"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B36302-25B6-4824-8AE0-927E72B14D16}" type="datetimeFigureOut">
              <a:rPr lang="en-US" smtClean="0"/>
              <a:t>3/14/2021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3B4764-9749-4B7D-9EAA-53ADD72553F2}" type="slidenum">
              <a:rPr lang="en-US" smtClean="0"/>
              <a:t>‹#›</a:t>
            </a:fld>
            <a:endParaRPr lang="en-US"/>
          </a:p>
        </p:txBody>
      </p:sp>
    </p:spTree>
    <p:extLst>
      <p:ext uri="{BB962C8B-B14F-4D97-AF65-F5344CB8AC3E}">
        <p14:creationId xmlns:p14="http://schemas.microsoft.com/office/powerpoint/2010/main" val="1403679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91169" y="6378481"/>
            <a:ext cx="8799710" cy="846365"/>
          </a:xfrm>
          <a:prstGeom prst="rect">
            <a:avLst/>
          </a:prstGeom>
        </p:spPr>
        <p:txBody>
          <a:bodyPr wrap="square" lIns="228552" tIns="228552" rIns="228552" bIns="228552">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586" indent="-571378">
              <a:defRPr sz="2400">
                <a:latin typeface="Trebuchet MS" pitchFamily="34" charset="0"/>
              </a:defRPr>
            </a:lvl2pPr>
            <a:lvl3pPr marL="2056968" indent="-571378">
              <a:defRPr sz="2400">
                <a:latin typeface="Trebuchet MS" pitchFamily="34" charset="0"/>
              </a:defRPr>
            </a:lvl3pPr>
            <a:lvl4pPr marL="2685485" indent="-628517">
              <a:defRPr sz="2400">
                <a:latin typeface="Trebuchet MS" pitchFamily="34" charset="0"/>
              </a:defRPr>
            </a:lvl4pPr>
            <a:lvl5pPr marL="3142589" indent="-457104">
              <a:defRPr sz="2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807047" y="5248684"/>
            <a:ext cx="8792767" cy="1354179"/>
          </a:xfrm>
          <a:prstGeom prst="rect">
            <a:avLst/>
          </a:prstGeom>
          <a:noFill/>
        </p:spPr>
        <p:txBody>
          <a:bodyPr lIns="91421" tIns="91421" rIns="91421" bIns="91421" anchor="ctr" anchorCtr="0">
            <a:spAutoFit/>
          </a:bodyPr>
          <a:lstStyle>
            <a:lvl1pPr marL="0" indent="0" algn="ctr">
              <a:buNone/>
              <a:defRPr sz="3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807047" y="14201758"/>
            <a:ext cx="8794153" cy="775560"/>
          </a:xfrm>
          <a:prstGeom prst="rect">
            <a:avLst/>
          </a:prstGeom>
          <a:noFill/>
        </p:spPr>
        <p:txBody>
          <a:bodyPr wrap="square" lIns="91421" tIns="91421" rIns="91421" bIns="91421" anchor="ctr" anchorCtr="0">
            <a:spAutoFit/>
          </a:bodyPr>
          <a:lstStyle>
            <a:lvl1pPr marL="0" indent="0" algn="ctr">
              <a:buNone/>
              <a:defRPr sz="38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0138773" y="6378481"/>
            <a:ext cx="8792763" cy="846365"/>
          </a:xfrm>
          <a:prstGeom prst="rect">
            <a:avLst/>
          </a:prstGeom>
        </p:spPr>
        <p:txBody>
          <a:bodyPr wrap="square" lIns="228552" tIns="228552" rIns="228552" bIns="228552">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586" indent="-571378">
              <a:defRPr sz="2400">
                <a:latin typeface="Trebuchet MS" pitchFamily="34" charset="0"/>
              </a:defRPr>
            </a:lvl2pPr>
            <a:lvl3pPr marL="2056968" indent="-571378">
              <a:defRPr sz="2400">
                <a:latin typeface="Trebuchet MS" pitchFamily="34" charset="0"/>
              </a:defRPr>
            </a:lvl3pPr>
            <a:lvl4pPr marL="2685485" indent="-628517">
              <a:defRPr sz="2400">
                <a:latin typeface="Trebuchet MS" pitchFamily="34" charset="0"/>
              </a:defRPr>
            </a:lvl4pPr>
            <a:lvl5pPr marL="3142589" indent="-457104">
              <a:defRPr sz="2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0138771" y="5537993"/>
            <a:ext cx="8792767" cy="775560"/>
          </a:xfrm>
          <a:prstGeom prst="rect">
            <a:avLst/>
          </a:prstGeom>
          <a:noFill/>
        </p:spPr>
        <p:txBody>
          <a:bodyPr lIns="91421" tIns="91421" rIns="91421" bIns="91421" anchor="ctr" anchorCtr="0">
            <a:spAutoFit/>
          </a:bodyPr>
          <a:lstStyle>
            <a:lvl1pPr marL="0" indent="0" algn="ctr">
              <a:buNone/>
              <a:defRPr sz="38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9476049" y="6378481"/>
            <a:ext cx="8792763" cy="846365"/>
          </a:xfrm>
          <a:prstGeom prst="rect">
            <a:avLst/>
          </a:prstGeom>
        </p:spPr>
        <p:txBody>
          <a:bodyPr wrap="square" lIns="228552" tIns="228552" rIns="228552" bIns="228552">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586" indent="-571378">
              <a:defRPr sz="2400">
                <a:latin typeface="Trebuchet MS" pitchFamily="34" charset="0"/>
              </a:defRPr>
            </a:lvl2pPr>
            <a:lvl3pPr marL="2056968" indent="-571378">
              <a:defRPr sz="2400">
                <a:latin typeface="Trebuchet MS" pitchFamily="34" charset="0"/>
              </a:defRPr>
            </a:lvl3pPr>
            <a:lvl4pPr marL="2685485" indent="-628517">
              <a:defRPr sz="2400">
                <a:latin typeface="Trebuchet MS" pitchFamily="34" charset="0"/>
              </a:defRPr>
            </a:lvl4pPr>
            <a:lvl5pPr marL="3142589" indent="-457104">
              <a:defRPr sz="2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9469100" y="5537993"/>
            <a:ext cx="8801100" cy="775560"/>
          </a:xfrm>
          <a:prstGeom prst="rect">
            <a:avLst/>
          </a:prstGeom>
          <a:noFill/>
        </p:spPr>
        <p:txBody>
          <a:bodyPr lIns="91421" tIns="91421" rIns="91421" bIns="91421" anchor="ctr" anchorCtr="0">
            <a:spAutoFit/>
          </a:bodyPr>
          <a:lstStyle>
            <a:lvl1pPr marL="0" indent="0" algn="ctr">
              <a:buNone/>
              <a:defRPr sz="38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8799777" y="5537993"/>
            <a:ext cx="8791142" cy="775560"/>
          </a:xfrm>
          <a:prstGeom prst="rect">
            <a:avLst/>
          </a:prstGeom>
          <a:noFill/>
        </p:spPr>
        <p:txBody>
          <a:bodyPr wrap="square" lIns="91421" tIns="91421" rIns="91421" bIns="91421" anchor="ctr" anchorCtr="0">
            <a:spAutoFit/>
          </a:bodyPr>
          <a:lstStyle>
            <a:lvl1pPr marL="0" indent="0" algn="ctr">
              <a:buNone/>
              <a:defRPr sz="3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8799777" y="6378481"/>
            <a:ext cx="8791142" cy="846365"/>
          </a:xfrm>
          <a:prstGeom prst="rect">
            <a:avLst/>
          </a:prstGeom>
        </p:spPr>
        <p:txBody>
          <a:bodyPr wrap="square" lIns="228552" tIns="228552" rIns="228552" bIns="228552">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586" indent="-571378">
              <a:defRPr sz="2400">
                <a:latin typeface="Trebuchet MS" pitchFamily="34" charset="0"/>
              </a:defRPr>
            </a:lvl2pPr>
            <a:lvl3pPr marL="2056968" indent="-571378">
              <a:defRPr sz="2400">
                <a:latin typeface="Trebuchet MS" pitchFamily="34" charset="0"/>
              </a:defRPr>
            </a:lvl3pPr>
            <a:lvl4pPr marL="2685485" indent="-628517">
              <a:defRPr sz="2400">
                <a:latin typeface="Trebuchet MS" pitchFamily="34" charset="0"/>
              </a:defRPr>
            </a:lvl4pPr>
            <a:lvl5pPr marL="3142589" indent="-457104">
              <a:defRPr sz="2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8799777" y="14261983"/>
            <a:ext cx="8791142" cy="775560"/>
          </a:xfrm>
          <a:prstGeom prst="rect">
            <a:avLst/>
          </a:prstGeom>
          <a:noFill/>
        </p:spPr>
        <p:txBody>
          <a:bodyPr wrap="square" lIns="91421" tIns="91421" rIns="91421" bIns="91421" anchor="ctr" anchorCtr="0">
            <a:spAutoFit/>
          </a:bodyPr>
          <a:lstStyle>
            <a:lvl1pPr marL="0" indent="0" algn="ctr">
              <a:buNone/>
              <a:defRPr sz="3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8799775" y="15011401"/>
            <a:ext cx="8795544" cy="846365"/>
          </a:xfrm>
          <a:prstGeom prst="rect">
            <a:avLst/>
          </a:prstGeom>
        </p:spPr>
        <p:txBody>
          <a:bodyPr wrap="square" lIns="228552" tIns="228552" rIns="228552" bIns="228552">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586" indent="-571378">
              <a:defRPr sz="2400">
                <a:latin typeface="Trebuchet MS" pitchFamily="34" charset="0"/>
              </a:defRPr>
            </a:lvl2pPr>
            <a:lvl3pPr marL="2056968" indent="-571378">
              <a:defRPr sz="2400">
                <a:latin typeface="Trebuchet MS" pitchFamily="34" charset="0"/>
              </a:defRPr>
            </a:lvl3pPr>
            <a:lvl4pPr marL="2685485" indent="-628517">
              <a:defRPr sz="2400">
                <a:latin typeface="Trebuchet MS" pitchFamily="34" charset="0"/>
              </a:defRPr>
            </a:lvl4pPr>
            <a:lvl5pPr marL="3142589" indent="-457104">
              <a:defRPr sz="2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8799777" y="25373182"/>
            <a:ext cx="8791142" cy="1366488"/>
          </a:xfrm>
          <a:prstGeom prst="rect">
            <a:avLst/>
          </a:prstGeom>
          <a:noFill/>
        </p:spPr>
        <p:txBody>
          <a:bodyPr wrap="square" lIns="91421" tIns="91421" rIns="91421" bIns="91421" anchor="ctr" anchorCtr="0">
            <a:spAutoFit/>
          </a:bodyPr>
          <a:lstStyle>
            <a:lvl1pPr marL="0" indent="0" algn="ctr">
              <a:buNone/>
              <a:defRPr sz="3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8799775" y="26433447"/>
            <a:ext cx="8795544" cy="846365"/>
          </a:xfrm>
          <a:prstGeom prst="rect">
            <a:avLst/>
          </a:prstGeom>
        </p:spPr>
        <p:txBody>
          <a:bodyPr wrap="square" lIns="228552" tIns="228552" rIns="228552" bIns="228552">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586" indent="-571378">
              <a:defRPr sz="2400">
                <a:latin typeface="Trebuchet MS" pitchFamily="34" charset="0"/>
              </a:defRPr>
            </a:lvl2pPr>
            <a:lvl3pPr marL="2056968" indent="-571378">
              <a:defRPr sz="2400">
                <a:latin typeface="Trebuchet MS" pitchFamily="34" charset="0"/>
              </a:defRPr>
            </a:lvl3pPr>
            <a:lvl4pPr marL="2685485" indent="-628517">
              <a:defRPr sz="2400">
                <a:latin typeface="Trebuchet MS" pitchFamily="34" charset="0"/>
              </a:defRPr>
            </a:lvl4pPr>
            <a:lvl5pPr marL="3142589" indent="-457104">
              <a:defRPr sz="24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791169" y="14951555"/>
            <a:ext cx="8799710" cy="846365"/>
          </a:xfrm>
          <a:prstGeom prst="rect">
            <a:avLst/>
          </a:prstGeom>
        </p:spPr>
        <p:txBody>
          <a:bodyPr wrap="square" lIns="228552" tIns="228552" rIns="228552" bIns="228552">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586" indent="-571378">
              <a:defRPr sz="2400">
                <a:latin typeface="Trebuchet MS" pitchFamily="34" charset="0"/>
              </a:defRPr>
            </a:lvl2pPr>
            <a:lvl3pPr marL="2056968" indent="-571378">
              <a:defRPr sz="2400">
                <a:latin typeface="Trebuchet MS" pitchFamily="34" charset="0"/>
              </a:defRPr>
            </a:lvl3pPr>
            <a:lvl4pPr marL="2685485" indent="-628517">
              <a:defRPr sz="2400">
                <a:latin typeface="Trebuchet MS" pitchFamily="34" charset="0"/>
              </a:defRPr>
            </a:lvl4pPr>
            <a:lvl5pPr marL="3142589" indent="-457104">
              <a:defRPr sz="24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191019" y="3383947"/>
            <a:ext cx="27999099" cy="1280160"/>
          </a:xfrm>
          <a:prstGeom prst="rect">
            <a:avLst/>
          </a:prstGeom>
        </p:spPr>
        <p:txBody>
          <a:bodyPr lIns="91426" tIns="45710" rIns="91426" bIns="45710">
            <a:normAutofit/>
          </a:bodyPr>
          <a:lstStyle>
            <a:lvl1pPr marL="0" indent="0" algn="ctr">
              <a:buFontTx/>
              <a:buNone/>
              <a:defRPr sz="5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191019" y="2103787"/>
            <a:ext cx="27999099" cy="1280160"/>
          </a:xfrm>
          <a:prstGeom prst="rect">
            <a:avLst/>
          </a:prstGeom>
        </p:spPr>
        <p:txBody>
          <a:bodyPr lIns="91426" tIns="45710" rIns="91426" bIns="45710" anchor="t" anchorCtr="1">
            <a:normAutofit/>
          </a:bodyPr>
          <a:lstStyle>
            <a:lvl1pPr marL="0" indent="0" algn="ctr">
              <a:buFontTx/>
              <a:buNone/>
              <a:defRPr sz="86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191019" y="465817"/>
            <a:ext cx="27999099" cy="1637971"/>
          </a:xfrm>
          <a:prstGeom prst="rect">
            <a:avLst/>
          </a:prstGeom>
        </p:spPr>
        <p:txBody>
          <a:bodyPr lIns="91426" tIns="45710" rIns="91426" bIns="45710"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435461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91169" y="6378481"/>
            <a:ext cx="8799710" cy="846365"/>
          </a:xfrm>
          <a:prstGeom prst="rect">
            <a:avLst/>
          </a:prstGeom>
        </p:spPr>
        <p:txBody>
          <a:bodyPr wrap="square" lIns="228552" tIns="228552" rIns="228552" bIns="228552">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586" indent="-571378">
              <a:defRPr sz="2400">
                <a:latin typeface="Trebuchet MS" pitchFamily="34" charset="0"/>
              </a:defRPr>
            </a:lvl2pPr>
            <a:lvl3pPr marL="2056968" indent="-571378">
              <a:defRPr sz="2400">
                <a:latin typeface="Trebuchet MS" pitchFamily="34" charset="0"/>
              </a:defRPr>
            </a:lvl3pPr>
            <a:lvl4pPr marL="2685485" indent="-628517">
              <a:defRPr sz="2400">
                <a:latin typeface="Trebuchet MS" pitchFamily="34" charset="0"/>
              </a:defRPr>
            </a:lvl4pPr>
            <a:lvl5pPr marL="3142589" indent="-457104">
              <a:defRPr sz="2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807047" y="5248684"/>
            <a:ext cx="8792767" cy="1354179"/>
          </a:xfrm>
          <a:prstGeom prst="rect">
            <a:avLst/>
          </a:prstGeom>
          <a:noFill/>
        </p:spPr>
        <p:txBody>
          <a:bodyPr lIns="91421" tIns="91421" rIns="91421" bIns="91421" anchor="ctr" anchorCtr="0">
            <a:spAutoFit/>
          </a:bodyPr>
          <a:lstStyle>
            <a:lvl1pPr marL="0" indent="0" algn="ctr">
              <a:buNone/>
              <a:defRPr sz="3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807047" y="14201758"/>
            <a:ext cx="8794153" cy="775560"/>
          </a:xfrm>
          <a:prstGeom prst="rect">
            <a:avLst/>
          </a:prstGeom>
          <a:noFill/>
        </p:spPr>
        <p:txBody>
          <a:bodyPr wrap="square" lIns="91421" tIns="91421" rIns="91421" bIns="91421" anchor="ctr" anchorCtr="0">
            <a:spAutoFit/>
          </a:bodyPr>
          <a:lstStyle>
            <a:lvl1pPr marL="0" indent="0" algn="ctr">
              <a:buNone/>
              <a:defRPr sz="38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0138773" y="6378481"/>
            <a:ext cx="8792763" cy="846365"/>
          </a:xfrm>
          <a:prstGeom prst="rect">
            <a:avLst/>
          </a:prstGeom>
        </p:spPr>
        <p:txBody>
          <a:bodyPr wrap="square" lIns="228552" tIns="228552" rIns="228552" bIns="228552">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586" indent="-571378">
              <a:defRPr sz="2400">
                <a:latin typeface="Trebuchet MS" pitchFamily="34" charset="0"/>
              </a:defRPr>
            </a:lvl2pPr>
            <a:lvl3pPr marL="2056968" indent="-571378">
              <a:defRPr sz="2400">
                <a:latin typeface="Trebuchet MS" pitchFamily="34" charset="0"/>
              </a:defRPr>
            </a:lvl3pPr>
            <a:lvl4pPr marL="2685485" indent="-628517">
              <a:defRPr sz="2400">
                <a:latin typeface="Trebuchet MS" pitchFamily="34" charset="0"/>
              </a:defRPr>
            </a:lvl4pPr>
            <a:lvl5pPr marL="3142589" indent="-457104">
              <a:defRPr sz="2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0138771" y="5537993"/>
            <a:ext cx="8792767" cy="775560"/>
          </a:xfrm>
          <a:prstGeom prst="rect">
            <a:avLst/>
          </a:prstGeom>
          <a:noFill/>
        </p:spPr>
        <p:txBody>
          <a:bodyPr lIns="91421" tIns="91421" rIns="91421" bIns="91421" anchor="ctr" anchorCtr="0">
            <a:spAutoFit/>
          </a:bodyPr>
          <a:lstStyle>
            <a:lvl1pPr marL="0" indent="0" algn="ctr">
              <a:buNone/>
              <a:defRPr sz="38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9476049" y="6378481"/>
            <a:ext cx="8792763" cy="846365"/>
          </a:xfrm>
          <a:prstGeom prst="rect">
            <a:avLst/>
          </a:prstGeom>
        </p:spPr>
        <p:txBody>
          <a:bodyPr wrap="square" lIns="228552" tIns="228552" rIns="228552" bIns="228552">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586" indent="-571378">
              <a:defRPr sz="2400">
                <a:latin typeface="Trebuchet MS" pitchFamily="34" charset="0"/>
              </a:defRPr>
            </a:lvl2pPr>
            <a:lvl3pPr marL="2056968" indent="-571378">
              <a:defRPr sz="2400">
                <a:latin typeface="Trebuchet MS" pitchFamily="34" charset="0"/>
              </a:defRPr>
            </a:lvl3pPr>
            <a:lvl4pPr marL="2685485" indent="-628517">
              <a:defRPr sz="2400">
                <a:latin typeface="Trebuchet MS" pitchFamily="34" charset="0"/>
              </a:defRPr>
            </a:lvl4pPr>
            <a:lvl5pPr marL="3142589" indent="-457104">
              <a:defRPr sz="2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9469100" y="5537993"/>
            <a:ext cx="8801100" cy="775560"/>
          </a:xfrm>
          <a:prstGeom prst="rect">
            <a:avLst/>
          </a:prstGeom>
          <a:noFill/>
        </p:spPr>
        <p:txBody>
          <a:bodyPr lIns="91421" tIns="91421" rIns="91421" bIns="91421" anchor="ctr" anchorCtr="0">
            <a:spAutoFit/>
          </a:bodyPr>
          <a:lstStyle>
            <a:lvl1pPr marL="0" indent="0" algn="ctr">
              <a:buNone/>
              <a:defRPr sz="38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8799777" y="5537993"/>
            <a:ext cx="8791142" cy="775560"/>
          </a:xfrm>
          <a:prstGeom prst="rect">
            <a:avLst/>
          </a:prstGeom>
          <a:noFill/>
        </p:spPr>
        <p:txBody>
          <a:bodyPr wrap="square" lIns="91421" tIns="91421" rIns="91421" bIns="91421" anchor="ctr" anchorCtr="0">
            <a:spAutoFit/>
          </a:bodyPr>
          <a:lstStyle>
            <a:lvl1pPr marL="0" indent="0" algn="ctr">
              <a:buNone/>
              <a:defRPr sz="3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8799777" y="6378481"/>
            <a:ext cx="8791142" cy="846365"/>
          </a:xfrm>
          <a:prstGeom prst="rect">
            <a:avLst/>
          </a:prstGeom>
        </p:spPr>
        <p:txBody>
          <a:bodyPr wrap="square" lIns="228552" tIns="228552" rIns="228552" bIns="228552">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586" indent="-571378">
              <a:defRPr sz="2400">
                <a:latin typeface="Trebuchet MS" pitchFamily="34" charset="0"/>
              </a:defRPr>
            </a:lvl2pPr>
            <a:lvl3pPr marL="2056968" indent="-571378">
              <a:defRPr sz="2400">
                <a:latin typeface="Trebuchet MS" pitchFamily="34" charset="0"/>
              </a:defRPr>
            </a:lvl3pPr>
            <a:lvl4pPr marL="2685485" indent="-628517">
              <a:defRPr sz="2400">
                <a:latin typeface="Trebuchet MS" pitchFamily="34" charset="0"/>
              </a:defRPr>
            </a:lvl4pPr>
            <a:lvl5pPr marL="3142589" indent="-457104">
              <a:defRPr sz="2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8799777" y="14261983"/>
            <a:ext cx="8791142" cy="775560"/>
          </a:xfrm>
          <a:prstGeom prst="rect">
            <a:avLst/>
          </a:prstGeom>
          <a:noFill/>
        </p:spPr>
        <p:txBody>
          <a:bodyPr wrap="square" lIns="91421" tIns="91421" rIns="91421" bIns="91421" anchor="ctr" anchorCtr="0">
            <a:spAutoFit/>
          </a:bodyPr>
          <a:lstStyle>
            <a:lvl1pPr marL="0" indent="0" algn="ctr">
              <a:buNone/>
              <a:defRPr sz="3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8799775" y="15011401"/>
            <a:ext cx="8795544" cy="846365"/>
          </a:xfrm>
          <a:prstGeom prst="rect">
            <a:avLst/>
          </a:prstGeom>
        </p:spPr>
        <p:txBody>
          <a:bodyPr wrap="square" lIns="228552" tIns="228552" rIns="228552" bIns="228552">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586" indent="-571378">
              <a:defRPr sz="2400">
                <a:latin typeface="Trebuchet MS" pitchFamily="34" charset="0"/>
              </a:defRPr>
            </a:lvl2pPr>
            <a:lvl3pPr marL="2056968" indent="-571378">
              <a:defRPr sz="2400">
                <a:latin typeface="Trebuchet MS" pitchFamily="34" charset="0"/>
              </a:defRPr>
            </a:lvl3pPr>
            <a:lvl4pPr marL="2685485" indent="-628517">
              <a:defRPr sz="2400">
                <a:latin typeface="Trebuchet MS" pitchFamily="34" charset="0"/>
              </a:defRPr>
            </a:lvl4pPr>
            <a:lvl5pPr marL="3142589" indent="-457104">
              <a:defRPr sz="2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8799777" y="25373182"/>
            <a:ext cx="8791142" cy="1366488"/>
          </a:xfrm>
          <a:prstGeom prst="rect">
            <a:avLst/>
          </a:prstGeom>
          <a:noFill/>
        </p:spPr>
        <p:txBody>
          <a:bodyPr wrap="square" lIns="91421" tIns="91421" rIns="91421" bIns="91421" anchor="ctr" anchorCtr="0">
            <a:spAutoFit/>
          </a:bodyPr>
          <a:lstStyle>
            <a:lvl1pPr marL="0" indent="0" algn="ctr">
              <a:buNone/>
              <a:defRPr sz="3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8799775" y="26433447"/>
            <a:ext cx="8795544" cy="846365"/>
          </a:xfrm>
          <a:prstGeom prst="rect">
            <a:avLst/>
          </a:prstGeom>
        </p:spPr>
        <p:txBody>
          <a:bodyPr wrap="square" lIns="228552" tIns="228552" rIns="228552" bIns="228552">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586" indent="-571378">
              <a:defRPr sz="2400">
                <a:latin typeface="Trebuchet MS" pitchFamily="34" charset="0"/>
              </a:defRPr>
            </a:lvl2pPr>
            <a:lvl3pPr marL="2056968" indent="-571378">
              <a:defRPr sz="2400">
                <a:latin typeface="Trebuchet MS" pitchFamily="34" charset="0"/>
              </a:defRPr>
            </a:lvl3pPr>
            <a:lvl4pPr marL="2685485" indent="-628517">
              <a:defRPr sz="2400">
                <a:latin typeface="Trebuchet MS" pitchFamily="34" charset="0"/>
              </a:defRPr>
            </a:lvl4pPr>
            <a:lvl5pPr marL="3142589" indent="-457104">
              <a:defRPr sz="24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791169" y="14951555"/>
            <a:ext cx="8799710" cy="846365"/>
          </a:xfrm>
          <a:prstGeom prst="rect">
            <a:avLst/>
          </a:prstGeom>
        </p:spPr>
        <p:txBody>
          <a:bodyPr wrap="square" lIns="228552" tIns="228552" rIns="228552" bIns="228552">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586" indent="-571378">
              <a:defRPr sz="2400">
                <a:latin typeface="Trebuchet MS" pitchFamily="34" charset="0"/>
              </a:defRPr>
            </a:lvl2pPr>
            <a:lvl3pPr marL="2056968" indent="-571378">
              <a:defRPr sz="2400">
                <a:latin typeface="Trebuchet MS" pitchFamily="34" charset="0"/>
              </a:defRPr>
            </a:lvl3pPr>
            <a:lvl4pPr marL="2685485" indent="-628517">
              <a:defRPr sz="2400">
                <a:latin typeface="Trebuchet MS" pitchFamily="34" charset="0"/>
              </a:defRPr>
            </a:lvl4pPr>
            <a:lvl5pPr marL="3142589" indent="-457104">
              <a:defRPr sz="24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191019" y="3383947"/>
            <a:ext cx="27999099" cy="1280160"/>
          </a:xfrm>
          <a:prstGeom prst="rect">
            <a:avLst/>
          </a:prstGeom>
        </p:spPr>
        <p:txBody>
          <a:bodyPr>
            <a:normAutofit/>
          </a:bodyPr>
          <a:lstStyle>
            <a:lvl1pPr marL="0" indent="0" algn="ctr">
              <a:buFontTx/>
              <a:buNone/>
              <a:defRPr sz="5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191019" y="2103787"/>
            <a:ext cx="27999099" cy="1280160"/>
          </a:xfrm>
          <a:prstGeom prst="rect">
            <a:avLst/>
          </a:prstGeom>
        </p:spPr>
        <p:txBody>
          <a:bodyPr anchor="t" anchorCtr="1">
            <a:normAutofit/>
          </a:bodyPr>
          <a:lstStyle>
            <a:lvl1pPr marL="0" indent="0" algn="ctr">
              <a:buFontTx/>
              <a:buNone/>
              <a:defRPr sz="86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191019" y="465817"/>
            <a:ext cx="27999099" cy="1637971"/>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91163" y="6295353"/>
            <a:ext cx="11892367" cy="861754"/>
          </a:xfrm>
          <a:prstGeom prst="rect">
            <a:avLst/>
          </a:prstGeom>
        </p:spPr>
        <p:txBody>
          <a:bodyPr wrap="square" lIns="228552" tIns="228552" rIns="228552" bIns="228552">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586" indent="-571378">
              <a:defRPr sz="2400">
                <a:latin typeface="Trebuchet MS" pitchFamily="34" charset="0"/>
              </a:defRPr>
            </a:lvl2pPr>
            <a:lvl3pPr marL="2056968" indent="-571378">
              <a:defRPr sz="2400">
                <a:latin typeface="Trebuchet MS" pitchFamily="34" charset="0"/>
              </a:defRPr>
            </a:lvl3pPr>
            <a:lvl4pPr marL="2685485" indent="-628517">
              <a:defRPr sz="2400">
                <a:latin typeface="Trebuchet MS" pitchFamily="34" charset="0"/>
              </a:defRPr>
            </a:lvl4pPr>
            <a:lvl5pPr marL="3142589" indent="-457104">
              <a:defRPr sz="2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807049" y="5421242"/>
            <a:ext cx="11876487" cy="775560"/>
          </a:xfrm>
          <a:prstGeom prst="rect">
            <a:avLst/>
          </a:prstGeom>
          <a:noFill/>
        </p:spPr>
        <p:txBody>
          <a:bodyPr wrap="square" lIns="91421" tIns="91421" rIns="91421" bIns="91421" anchor="ctr" anchorCtr="0">
            <a:spAutoFit/>
          </a:bodyPr>
          <a:lstStyle>
            <a:lvl1pPr marL="0" indent="0" algn="ctr">
              <a:buNone/>
              <a:defRPr sz="38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807048" y="18240475"/>
            <a:ext cx="11893758" cy="861754"/>
          </a:xfrm>
          <a:prstGeom prst="rect">
            <a:avLst/>
          </a:prstGeom>
        </p:spPr>
        <p:txBody>
          <a:bodyPr wrap="square" lIns="228552" tIns="228552" rIns="228552" bIns="228552">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586" indent="-571378">
              <a:defRPr sz="2400">
                <a:latin typeface="Trebuchet MS" pitchFamily="34" charset="0"/>
              </a:defRPr>
            </a:lvl2pPr>
            <a:lvl3pPr marL="2056968" indent="-571378">
              <a:defRPr sz="2400">
                <a:latin typeface="Trebuchet MS" pitchFamily="34" charset="0"/>
              </a:defRPr>
            </a:lvl3pPr>
            <a:lvl4pPr marL="2685485" indent="-628517">
              <a:defRPr sz="2400">
                <a:latin typeface="Trebuchet MS" pitchFamily="34" charset="0"/>
              </a:defRPr>
            </a:lvl4pPr>
            <a:lvl5pPr marL="3142589" indent="-457104">
              <a:defRPr sz="24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824322" y="17398476"/>
            <a:ext cx="11876483" cy="775560"/>
          </a:xfrm>
          <a:prstGeom prst="rect">
            <a:avLst/>
          </a:prstGeom>
          <a:noFill/>
        </p:spPr>
        <p:txBody>
          <a:bodyPr wrap="square" lIns="91421" tIns="91421" rIns="91421" bIns="91421" anchor="ctr" anchorCtr="0">
            <a:spAutoFit/>
          </a:bodyPr>
          <a:lstStyle>
            <a:lvl1pPr marL="0" indent="0" algn="ctr">
              <a:buNone/>
              <a:defRPr sz="38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3259994" y="21595080"/>
            <a:ext cx="11875092" cy="861754"/>
          </a:xfrm>
          <a:prstGeom prst="rect">
            <a:avLst/>
          </a:prstGeom>
        </p:spPr>
        <p:txBody>
          <a:bodyPr wrap="square" lIns="228552" tIns="228552" rIns="228552" bIns="228552">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586" indent="-571378">
              <a:defRPr sz="2400">
                <a:latin typeface="Trebuchet MS" pitchFamily="34" charset="0"/>
              </a:defRPr>
            </a:lvl2pPr>
            <a:lvl3pPr marL="2056968" indent="-571378">
              <a:defRPr sz="2400">
                <a:latin typeface="Trebuchet MS" pitchFamily="34" charset="0"/>
              </a:defRPr>
            </a:lvl3pPr>
            <a:lvl4pPr marL="2685485" indent="-628517">
              <a:defRPr sz="2400">
                <a:latin typeface="Trebuchet MS" pitchFamily="34" charset="0"/>
              </a:defRPr>
            </a:lvl4pPr>
            <a:lvl5pPr marL="3142589" indent="-457104">
              <a:defRPr sz="2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3259994" y="20728908"/>
            <a:ext cx="11875092" cy="775560"/>
          </a:xfrm>
          <a:prstGeom prst="rect">
            <a:avLst/>
          </a:prstGeom>
          <a:noFill/>
        </p:spPr>
        <p:txBody>
          <a:bodyPr wrap="square" lIns="91421" tIns="91421" rIns="91421" bIns="91421" anchor="ctr" anchorCtr="0">
            <a:spAutoFit/>
          </a:bodyPr>
          <a:lstStyle>
            <a:lvl1pPr marL="0" indent="0" algn="ctr">
              <a:buNone/>
              <a:defRPr sz="38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3266942" y="6295353"/>
            <a:ext cx="11875092" cy="861754"/>
          </a:xfrm>
          <a:prstGeom prst="rect">
            <a:avLst/>
          </a:prstGeom>
        </p:spPr>
        <p:txBody>
          <a:bodyPr wrap="square" lIns="228552" tIns="228552" rIns="228552" bIns="228552">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586" indent="-571378">
              <a:defRPr sz="2400">
                <a:latin typeface="Trebuchet MS" pitchFamily="34" charset="0"/>
              </a:defRPr>
            </a:lvl2pPr>
            <a:lvl3pPr marL="2056968" indent="-571378">
              <a:defRPr sz="2400">
                <a:latin typeface="Trebuchet MS" pitchFamily="34" charset="0"/>
              </a:defRPr>
            </a:lvl3pPr>
            <a:lvl4pPr marL="2685485" indent="-628517">
              <a:defRPr sz="2400">
                <a:latin typeface="Trebuchet MS" pitchFamily="34" charset="0"/>
              </a:defRPr>
            </a:lvl4pPr>
            <a:lvl5pPr marL="3142589" indent="-457104">
              <a:defRPr sz="2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259994" y="5421242"/>
            <a:ext cx="11882040" cy="775560"/>
          </a:xfrm>
          <a:prstGeom prst="rect">
            <a:avLst/>
          </a:prstGeom>
          <a:noFill/>
        </p:spPr>
        <p:txBody>
          <a:bodyPr wrap="square" lIns="91421" tIns="91421" rIns="91421" bIns="91421" anchor="ctr" anchorCtr="0">
            <a:spAutoFit/>
          </a:bodyPr>
          <a:lstStyle>
            <a:lvl1pPr marL="0" indent="0" algn="ctr">
              <a:buNone/>
              <a:defRPr sz="38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5721277" y="5421242"/>
            <a:ext cx="11879024" cy="775560"/>
          </a:xfrm>
          <a:prstGeom prst="rect">
            <a:avLst/>
          </a:prstGeom>
          <a:noFill/>
        </p:spPr>
        <p:txBody>
          <a:bodyPr wrap="square" lIns="91421" tIns="91421" rIns="91421" bIns="91421" anchor="ctr" anchorCtr="0">
            <a:spAutoFit/>
          </a:bodyPr>
          <a:lstStyle>
            <a:lvl1pPr marL="0" indent="0" algn="ctr">
              <a:buNone/>
              <a:defRPr sz="38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5721277" y="6295353"/>
            <a:ext cx="11879024" cy="861754"/>
          </a:xfrm>
          <a:prstGeom prst="rect">
            <a:avLst/>
          </a:prstGeom>
        </p:spPr>
        <p:txBody>
          <a:bodyPr wrap="square" lIns="228552" tIns="228552" rIns="228552" bIns="228552">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586" indent="-571378">
              <a:defRPr sz="2400">
                <a:latin typeface="Trebuchet MS" pitchFamily="34" charset="0"/>
              </a:defRPr>
            </a:lvl2pPr>
            <a:lvl3pPr marL="2056968" indent="-571378">
              <a:defRPr sz="2400">
                <a:latin typeface="Trebuchet MS" pitchFamily="34" charset="0"/>
              </a:defRPr>
            </a:lvl3pPr>
            <a:lvl4pPr marL="2685485" indent="-628517">
              <a:defRPr sz="2400">
                <a:latin typeface="Trebuchet MS" pitchFamily="34" charset="0"/>
              </a:defRPr>
            </a:lvl4pPr>
            <a:lvl5pPr marL="3142589" indent="-457104">
              <a:defRPr sz="2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5721277" y="17366369"/>
            <a:ext cx="11879024" cy="775560"/>
          </a:xfrm>
          <a:prstGeom prst="rect">
            <a:avLst/>
          </a:prstGeom>
          <a:noFill/>
        </p:spPr>
        <p:txBody>
          <a:bodyPr wrap="square" lIns="91421" tIns="91421" rIns="91421" bIns="91421" anchor="ctr" anchorCtr="0">
            <a:spAutoFit/>
          </a:bodyPr>
          <a:lstStyle>
            <a:lvl1pPr marL="0" indent="0" algn="ctr">
              <a:buNone/>
              <a:tabLst/>
              <a:defRPr sz="38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5716873" y="18157349"/>
            <a:ext cx="11883429" cy="861754"/>
          </a:xfrm>
          <a:prstGeom prst="rect">
            <a:avLst/>
          </a:prstGeom>
        </p:spPr>
        <p:txBody>
          <a:bodyPr wrap="square" lIns="228552" tIns="228552" rIns="228552" bIns="228552">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586" indent="-571378">
              <a:defRPr sz="2400">
                <a:latin typeface="Trebuchet MS" pitchFamily="34" charset="0"/>
              </a:defRPr>
            </a:lvl2pPr>
            <a:lvl3pPr marL="2056968" indent="-571378">
              <a:defRPr sz="2400">
                <a:latin typeface="Trebuchet MS" pitchFamily="34" charset="0"/>
              </a:defRPr>
            </a:lvl3pPr>
            <a:lvl4pPr marL="2685485" indent="-628517">
              <a:defRPr sz="2400">
                <a:latin typeface="Trebuchet MS" pitchFamily="34" charset="0"/>
              </a:defRPr>
            </a:lvl4pPr>
            <a:lvl5pPr marL="3142589" indent="-457104">
              <a:defRPr sz="2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5721277" y="25834903"/>
            <a:ext cx="11879024" cy="775560"/>
          </a:xfrm>
          <a:prstGeom prst="rect">
            <a:avLst/>
          </a:prstGeom>
          <a:noFill/>
        </p:spPr>
        <p:txBody>
          <a:bodyPr wrap="square" lIns="91421" tIns="91421" rIns="91421" bIns="91421" anchor="ctr" anchorCtr="0">
            <a:spAutoFit/>
          </a:bodyPr>
          <a:lstStyle>
            <a:lvl1pPr marL="0" indent="0" algn="ctr">
              <a:buNone/>
              <a:defRPr sz="38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5721275" y="26625888"/>
            <a:ext cx="11883429" cy="861754"/>
          </a:xfrm>
          <a:prstGeom prst="rect">
            <a:avLst/>
          </a:prstGeom>
        </p:spPr>
        <p:txBody>
          <a:bodyPr wrap="square" lIns="228552" tIns="228552" rIns="228552" bIns="228552">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586" indent="-571378">
              <a:defRPr sz="2400">
                <a:latin typeface="Trebuchet MS" pitchFamily="34" charset="0"/>
              </a:defRPr>
            </a:lvl2pPr>
            <a:lvl3pPr marL="2056968" indent="-571378">
              <a:defRPr sz="2400">
                <a:latin typeface="Trebuchet MS" pitchFamily="34" charset="0"/>
              </a:defRPr>
            </a:lvl3pPr>
            <a:lvl4pPr marL="2685485" indent="-628517">
              <a:defRPr sz="2400">
                <a:latin typeface="Trebuchet MS" pitchFamily="34" charset="0"/>
              </a:defRPr>
            </a:lvl4pPr>
            <a:lvl5pPr marL="3142589" indent="-457104">
              <a:defRPr sz="2400">
                <a:latin typeface="Trebuchet MS" pitchFamily="34" charset="0"/>
              </a:defRPr>
            </a:lvl5pPr>
          </a:lstStyle>
          <a:p>
            <a:pPr lvl="0"/>
            <a:r>
              <a:rPr lang="en-US" dirty="0"/>
              <a:t>Type in or paste your text here</a:t>
            </a:r>
          </a:p>
        </p:txBody>
      </p:sp>
      <p:sp>
        <p:nvSpPr>
          <p:cNvPr id="64" name="Text Placeholder 76"/>
          <p:cNvSpPr>
            <a:spLocks noGrp="1"/>
          </p:cNvSpPr>
          <p:nvPr>
            <p:ph type="body" sz="quarter" idx="150" hasCustomPrompt="1"/>
          </p:nvPr>
        </p:nvSpPr>
        <p:spPr>
          <a:xfrm>
            <a:off x="5191019" y="3383947"/>
            <a:ext cx="27999099" cy="1280160"/>
          </a:xfrm>
          <a:prstGeom prst="rect">
            <a:avLst/>
          </a:prstGeom>
        </p:spPr>
        <p:txBody>
          <a:bodyPr lIns="91426" tIns="45710" rIns="91426" bIns="45710">
            <a:normAutofit/>
          </a:bodyPr>
          <a:lstStyle>
            <a:lvl1pPr marL="0" indent="0" algn="ctr">
              <a:buFontTx/>
              <a:buNone/>
              <a:defRPr sz="5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191019" y="2103787"/>
            <a:ext cx="27999099" cy="1280160"/>
          </a:xfrm>
          <a:prstGeom prst="rect">
            <a:avLst/>
          </a:prstGeom>
        </p:spPr>
        <p:txBody>
          <a:bodyPr lIns="91426" tIns="45710" rIns="91426" bIns="45710" anchor="t" anchorCtr="1">
            <a:normAutofit/>
          </a:bodyPr>
          <a:lstStyle>
            <a:lvl1pPr marL="0" indent="0" algn="ctr">
              <a:buFontTx/>
              <a:buNone/>
              <a:defRPr sz="86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191019" y="465817"/>
            <a:ext cx="27999099" cy="1637971"/>
          </a:xfrm>
          <a:prstGeom prst="rect">
            <a:avLst/>
          </a:prstGeom>
        </p:spPr>
        <p:txBody>
          <a:bodyPr lIns="91426" tIns="45710" rIns="91426" bIns="45710"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91169" y="6212223"/>
            <a:ext cx="8799710" cy="846365"/>
          </a:xfrm>
          <a:prstGeom prst="rect">
            <a:avLst/>
          </a:prstGeom>
        </p:spPr>
        <p:txBody>
          <a:bodyPr wrap="square" lIns="228552" tIns="228552" rIns="228552" bIns="228552">
            <a:spAutoFit/>
          </a:bodyPr>
          <a:lstStyle>
            <a:lvl1pPr marL="0" indent="0">
              <a:buNone/>
              <a:defRPr sz="2400">
                <a:latin typeface="Trebuchet MS" pitchFamily="34" charset="0"/>
              </a:defRPr>
            </a:lvl1pPr>
            <a:lvl2pPr marL="1485586" indent="-571378">
              <a:defRPr sz="2400">
                <a:latin typeface="Trebuchet MS" pitchFamily="34" charset="0"/>
              </a:defRPr>
            </a:lvl2pPr>
            <a:lvl3pPr marL="2056968" indent="-571378">
              <a:defRPr sz="2400">
                <a:latin typeface="Trebuchet MS" pitchFamily="34" charset="0"/>
              </a:defRPr>
            </a:lvl3pPr>
            <a:lvl4pPr marL="2685485" indent="-628517">
              <a:defRPr sz="2400">
                <a:latin typeface="Trebuchet MS" pitchFamily="34" charset="0"/>
              </a:defRPr>
            </a:lvl4pPr>
            <a:lvl5pPr marL="3142589" indent="-457104">
              <a:defRPr sz="24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807047" y="5338111"/>
            <a:ext cx="8792767" cy="775560"/>
          </a:xfrm>
          <a:prstGeom prst="rect">
            <a:avLst/>
          </a:prstGeom>
          <a:noFill/>
        </p:spPr>
        <p:txBody>
          <a:bodyPr lIns="91421" tIns="91421" rIns="91421" bIns="91421" anchor="ctr" anchorCtr="0">
            <a:spAutoFit/>
          </a:bodyPr>
          <a:lstStyle>
            <a:lvl1pPr marL="0" indent="0" algn="ctr">
              <a:buNone/>
              <a:defRPr sz="38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789772" y="15043763"/>
            <a:ext cx="8801100" cy="846365"/>
          </a:xfrm>
          <a:prstGeom prst="rect">
            <a:avLst/>
          </a:prstGeom>
        </p:spPr>
        <p:txBody>
          <a:bodyPr wrap="square" lIns="228552" tIns="228552" rIns="228552" bIns="228552">
            <a:spAutoFit/>
          </a:bodyPr>
          <a:lstStyle>
            <a:lvl1pPr marL="0" indent="0">
              <a:buNone/>
              <a:defRPr sz="2400">
                <a:latin typeface="Trebuchet MS" pitchFamily="34" charset="0"/>
              </a:defRPr>
            </a:lvl1pPr>
            <a:lvl2pPr marL="1485586" indent="-571378">
              <a:defRPr sz="2400">
                <a:latin typeface="Trebuchet MS" pitchFamily="34" charset="0"/>
              </a:defRPr>
            </a:lvl2pPr>
            <a:lvl3pPr marL="2056968" indent="-571378">
              <a:defRPr sz="2400">
                <a:latin typeface="Trebuchet MS" pitchFamily="34" charset="0"/>
              </a:defRPr>
            </a:lvl3pPr>
            <a:lvl4pPr marL="2685485" indent="-628517">
              <a:defRPr sz="2400">
                <a:latin typeface="Trebuchet MS" pitchFamily="34" charset="0"/>
              </a:defRPr>
            </a:lvl4pPr>
            <a:lvl5pPr marL="3142589" indent="-457104">
              <a:defRPr sz="24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807047" y="14201758"/>
            <a:ext cx="8794153" cy="775560"/>
          </a:xfrm>
          <a:prstGeom prst="rect">
            <a:avLst/>
          </a:prstGeom>
          <a:noFill/>
        </p:spPr>
        <p:txBody>
          <a:bodyPr wrap="square" lIns="91421" tIns="91421" rIns="91421" bIns="91421" anchor="ctr" anchorCtr="0">
            <a:spAutoFit/>
          </a:bodyPr>
          <a:lstStyle>
            <a:lvl1pPr marL="0" indent="0" algn="ctr">
              <a:buNone/>
              <a:defRPr sz="38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0138768" y="6204289"/>
            <a:ext cx="18130044" cy="846365"/>
          </a:xfrm>
          <a:prstGeom prst="rect">
            <a:avLst/>
          </a:prstGeom>
        </p:spPr>
        <p:txBody>
          <a:bodyPr wrap="square" lIns="228552" tIns="228552" rIns="228552" bIns="228552">
            <a:spAutoFit/>
          </a:bodyPr>
          <a:lstStyle>
            <a:lvl1pPr marL="0" indent="0">
              <a:buNone/>
              <a:defRPr sz="2400">
                <a:latin typeface="Trebuchet MS" pitchFamily="34" charset="0"/>
              </a:defRPr>
            </a:lvl1pPr>
            <a:lvl2pPr marL="1485586" indent="-571378">
              <a:defRPr sz="2400">
                <a:latin typeface="Trebuchet MS" pitchFamily="34" charset="0"/>
              </a:defRPr>
            </a:lvl2pPr>
            <a:lvl3pPr marL="2056968" indent="-571378">
              <a:defRPr sz="2400">
                <a:latin typeface="Trebuchet MS" pitchFamily="34" charset="0"/>
              </a:defRPr>
            </a:lvl3pPr>
            <a:lvl4pPr marL="2685485" indent="-628517">
              <a:defRPr sz="2400">
                <a:latin typeface="Trebuchet MS" pitchFamily="34" charset="0"/>
              </a:defRPr>
            </a:lvl4pPr>
            <a:lvl5pPr marL="3142589" indent="-457104">
              <a:defRPr sz="24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0138773" y="5338111"/>
            <a:ext cx="18130044" cy="775560"/>
          </a:xfrm>
          <a:prstGeom prst="rect">
            <a:avLst/>
          </a:prstGeom>
          <a:noFill/>
        </p:spPr>
        <p:txBody>
          <a:bodyPr wrap="square" lIns="91421" tIns="91421" rIns="91421" bIns="91421" anchor="ctr" anchorCtr="0">
            <a:spAutoFit/>
          </a:bodyPr>
          <a:lstStyle>
            <a:lvl1pPr marL="0" indent="0" algn="ctr">
              <a:buNone/>
              <a:defRPr sz="38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0138773" y="21896540"/>
            <a:ext cx="18130044" cy="846365"/>
          </a:xfrm>
          <a:prstGeom prst="rect">
            <a:avLst/>
          </a:prstGeom>
        </p:spPr>
        <p:txBody>
          <a:bodyPr wrap="square" lIns="228552" tIns="228552" rIns="228552" bIns="228552">
            <a:spAutoFit/>
          </a:bodyPr>
          <a:lstStyle>
            <a:lvl1pPr marL="0" indent="0">
              <a:buNone/>
              <a:defRPr sz="2400">
                <a:latin typeface="Trebuchet MS" pitchFamily="34" charset="0"/>
              </a:defRPr>
            </a:lvl1pPr>
            <a:lvl2pPr marL="1485586" indent="-571378">
              <a:defRPr sz="2400">
                <a:latin typeface="Trebuchet MS" pitchFamily="34" charset="0"/>
              </a:defRPr>
            </a:lvl2pPr>
            <a:lvl3pPr marL="2056968" indent="-571378">
              <a:defRPr sz="2400">
                <a:latin typeface="Trebuchet MS" pitchFamily="34" charset="0"/>
              </a:defRPr>
            </a:lvl3pPr>
            <a:lvl4pPr marL="2685485" indent="-628517">
              <a:defRPr sz="2400">
                <a:latin typeface="Trebuchet MS" pitchFamily="34" charset="0"/>
              </a:defRPr>
            </a:lvl4pPr>
            <a:lvl5pPr marL="3142589" indent="-457104">
              <a:defRPr sz="24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0138768" y="21063991"/>
            <a:ext cx="18130044" cy="775560"/>
          </a:xfrm>
          <a:prstGeom prst="rect">
            <a:avLst/>
          </a:prstGeom>
          <a:noFill/>
        </p:spPr>
        <p:txBody>
          <a:bodyPr wrap="square" lIns="91421" tIns="91421" rIns="91421" bIns="91421" anchor="ctr" anchorCtr="0">
            <a:spAutoFit/>
          </a:bodyPr>
          <a:lstStyle>
            <a:lvl1pPr marL="0" indent="0" algn="ctr">
              <a:buNone/>
              <a:defRPr sz="38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8792347" y="5338111"/>
            <a:ext cx="8791142" cy="775560"/>
          </a:xfrm>
          <a:prstGeom prst="rect">
            <a:avLst/>
          </a:prstGeom>
          <a:noFill/>
        </p:spPr>
        <p:txBody>
          <a:bodyPr wrap="square" lIns="91421" tIns="91421" rIns="91421" bIns="91421" anchor="ctr" anchorCtr="0">
            <a:spAutoFit/>
          </a:bodyPr>
          <a:lstStyle>
            <a:lvl1pPr marL="0" indent="0" algn="ctr">
              <a:buNone/>
              <a:defRPr sz="38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8792347" y="6212223"/>
            <a:ext cx="8791142" cy="846365"/>
          </a:xfrm>
          <a:prstGeom prst="rect">
            <a:avLst/>
          </a:prstGeom>
        </p:spPr>
        <p:txBody>
          <a:bodyPr wrap="square" lIns="228552" tIns="228552" rIns="228552" bIns="228552">
            <a:spAutoFit/>
          </a:bodyPr>
          <a:lstStyle>
            <a:lvl1pPr marL="0" indent="0">
              <a:buNone/>
              <a:defRPr sz="2400">
                <a:latin typeface="Trebuchet MS" pitchFamily="34" charset="0"/>
              </a:defRPr>
            </a:lvl1pPr>
            <a:lvl2pPr marL="1485586" indent="-571378">
              <a:defRPr sz="2400">
                <a:latin typeface="Trebuchet MS" pitchFamily="34" charset="0"/>
              </a:defRPr>
            </a:lvl2pPr>
            <a:lvl3pPr marL="2056968" indent="-571378">
              <a:defRPr sz="2400">
                <a:latin typeface="Trebuchet MS" pitchFamily="34" charset="0"/>
              </a:defRPr>
            </a:lvl3pPr>
            <a:lvl4pPr marL="2685485" indent="-628517">
              <a:defRPr sz="2400">
                <a:latin typeface="Trebuchet MS" pitchFamily="34" charset="0"/>
              </a:defRPr>
            </a:lvl4pPr>
            <a:lvl5pPr marL="3142589" indent="-457104">
              <a:defRPr sz="24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8792347" y="14261983"/>
            <a:ext cx="8791142" cy="775560"/>
          </a:xfrm>
          <a:prstGeom prst="rect">
            <a:avLst/>
          </a:prstGeom>
          <a:noFill/>
        </p:spPr>
        <p:txBody>
          <a:bodyPr wrap="square" lIns="91421" tIns="91421" rIns="91421" bIns="91421" anchor="ctr" anchorCtr="0">
            <a:spAutoFit/>
          </a:bodyPr>
          <a:lstStyle>
            <a:lvl1pPr marL="0" indent="0" algn="ctr">
              <a:buNone/>
              <a:defRPr sz="38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8792346" y="15011401"/>
            <a:ext cx="8795544" cy="846365"/>
          </a:xfrm>
          <a:prstGeom prst="rect">
            <a:avLst/>
          </a:prstGeom>
        </p:spPr>
        <p:txBody>
          <a:bodyPr wrap="square" lIns="228552" tIns="228552" rIns="228552" bIns="228552">
            <a:spAutoFit/>
          </a:bodyPr>
          <a:lstStyle>
            <a:lvl1pPr marL="0" indent="0">
              <a:buNone/>
              <a:defRPr sz="2400">
                <a:latin typeface="Trebuchet MS" pitchFamily="34" charset="0"/>
              </a:defRPr>
            </a:lvl1pPr>
            <a:lvl2pPr marL="1485586" indent="-571378">
              <a:defRPr sz="2400">
                <a:latin typeface="Trebuchet MS" pitchFamily="34" charset="0"/>
              </a:defRPr>
            </a:lvl2pPr>
            <a:lvl3pPr marL="2056968" indent="-571378">
              <a:defRPr sz="2400">
                <a:latin typeface="Trebuchet MS" pitchFamily="34" charset="0"/>
              </a:defRPr>
            </a:lvl3pPr>
            <a:lvl4pPr marL="2685485" indent="-628517">
              <a:defRPr sz="2400">
                <a:latin typeface="Trebuchet MS" pitchFamily="34" charset="0"/>
              </a:defRPr>
            </a:lvl4pPr>
            <a:lvl5pPr marL="3142589" indent="-457104">
              <a:defRPr sz="24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8792347" y="25363658"/>
            <a:ext cx="8791142" cy="1366488"/>
          </a:xfrm>
          <a:prstGeom prst="rect">
            <a:avLst/>
          </a:prstGeom>
          <a:noFill/>
        </p:spPr>
        <p:txBody>
          <a:bodyPr wrap="square" lIns="91421" tIns="91421" rIns="91421" bIns="91421" anchor="ctr" anchorCtr="0">
            <a:spAutoFit/>
          </a:bodyPr>
          <a:lstStyle>
            <a:lvl1pPr marL="0" indent="0" algn="ctr">
              <a:buNone/>
              <a:defRPr sz="38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8792346" y="26436774"/>
            <a:ext cx="8795544" cy="846365"/>
          </a:xfrm>
          <a:prstGeom prst="rect">
            <a:avLst/>
          </a:prstGeom>
        </p:spPr>
        <p:txBody>
          <a:bodyPr wrap="square" lIns="228552" tIns="228552" rIns="228552" bIns="228552">
            <a:spAutoFit/>
          </a:bodyPr>
          <a:lstStyle>
            <a:lvl1pPr marL="0" indent="0">
              <a:buNone/>
              <a:defRPr sz="2400">
                <a:latin typeface="Trebuchet MS" pitchFamily="34" charset="0"/>
              </a:defRPr>
            </a:lvl1pPr>
            <a:lvl2pPr marL="1485586" indent="-571378">
              <a:defRPr sz="2400">
                <a:latin typeface="Trebuchet MS" pitchFamily="34" charset="0"/>
              </a:defRPr>
            </a:lvl2pPr>
            <a:lvl3pPr marL="2056968" indent="-571378">
              <a:defRPr sz="2400">
                <a:latin typeface="Trebuchet MS" pitchFamily="34" charset="0"/>
              </a:defRPr>
            </a:lvl3pPr>
            <a:lvl4pPr marL="2685485" indent="-628517">
              <a:defRPr sz="2400">
                <a:latin typeface="Trebuchet MS" pitchFamily="34" charset="0"/>
              </a:defRPr>
            </a:lvl4pPr>
            <a:lvl5pPr marL="3142589" indent="-457104">
              <a:defRPr sz="2400">
                <a:latin typeface="Trebuchet MS" pitchFamily="34" charset="0"/>
              </a:defRPr>
            </a:lvl5pPr>
          </a:lstStyle>
          <a:p>
            <a:pPr lvl="0"/>
            <a:r>
              <a:rPr lang="en-US" dirty="0"/>
              <a:t>Enter your text here</a:t>
            </a:r>
          </a:p>
        </p:txBody>
      </p:sp>
      <p:sp>
        <p:nvSpPr>
          <p:cNvPr id="64" name="Text Placeholder 76"/>
          <p:cNvSpPr>
            <a:spLocks noGrp="1"/>
          </p:cNvSpPr>
          <p:nvPr>
            <p:ph type="body" sz="quarter" idx="150" hasCustomPrompt="1"/>
          </p:nvPr>
        </p:nvSpPr>
        <p:spPr>
          <a:xfrm>
            <a:off x="5191019" y="3383947"/>
            <a:ext cx="27999099" cy="1280160"/>
          </a:xfrm>
          <a:prstGeom prst="rect">
            <a:avLst/>
          </a:prstGeom>
        </p:spPr>
        <p:txBody>
          <a:bodyPr lIns="91426" tIns="45710" rIns="91426" bIns="45710">
            <a:normAutofit/>
          </a:bodyPr>
          <a:lstStyle>
            <a:lvl1pPr marL="0" indent="0" algn="ctr">
              <a:buFontTx/>
              <a:buNone/>
              <a:defRPr sz="5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191019" y="2103787"/>
            <a:ext cx="27999099" cy="1280160"/>
          </a:xfrm>
          <a:prstGeom prst="rect">
            <a:avLst/>
          </a:prstGeom>
        </p:spPr>
        <p:txBody>
          <a:bodyPr lIns="91426" tIns="45710" rIns="91426" bIns="45710" anchor="t" anchorCtr="1">
            <a:normAutofit/>
          </a:bodyPr>
          <a:lstStyle>
            <a:lvl1pPr marL="0" indent="0" algn="ctr">
              <a:buFontTx/>
              <a:buNone/>
              <a:defRPr sz="86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191019" y="465817"/>
            <a:ext cx="27999099" cy="1637971"/>
          </a:xfrm>
          <a:prstGeom prst="rect">
            <a:avLst/>
          </a:prstGeom>
        </p:spPr>
        <p:txBody>
          <a:bodyPr lIns="91426" tIns="45710" rIns="91426" bIns="45710"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5387342"/>
            <a:ext cx="28803600" cy="11460480"/>
          </a:xfrm>
        </p:spPr>
        <p:txBody>
          <a:bodyPr anchor="b"/>
          <a:lstStyle>
            <a:lvl1pPr algn="ctr">
              <a:defRPr sz="18900"/>
            </a:lvl1pPr>
          </a:lstStyle>
          <a:p>
            <a:r>
              <a:rPr lang="en-US"/>
              <a:t>Click to edit Master title style</a:t>
            </a:r>
          </a:p>
        </p:txBody>
      </p:sp>
      <p:sp>
        <p:nvSpPr>
          <p:cNvPr id="3" name="Subtitle 2"/>
          <p:cNvSpPr>
            <a:spLocks noGrp="1"/>
          </p:cNvSpPr>
          <p:nvPr>
            <p:ph type="subTitle" idx="1"/>
          </p:nvPr>
        </p:nvSpPr>
        <p:spPr>
          <a:xfrm>
            <a:off x="4800600" y="17289782"/>
            <a:ext cx="28803600" cy="7947658"/>
          </a:xfrm>
        </p:spPr>
        <p:txBody>
          <a:bodyPr/>
          <a:lstStyle>
            <a:lvl1pPr marL="0" indent="0" algn="ctr">
              <a:buNone/>
              <a:defRPr sz="7560"/>
            </a:lvl1pPr>
            <a:lvl2pPr marL="1440180" indent="0" algn="ctr">
              <a:buNone/>
              <a:defRPr sz="6300"/>
            </a:lvl2pPr>
            <a:lvl3pPr marL="2880360" indent="0" algn="ctr">
              <a:buNone/>
              <a:defRPr sz="5670"/>
            </a:lvl3pPr>
            <a:lvl4pPr marL="4320540" indent="0" algn="ctr">
              <a:buNone/>
              <a:defRPr sz="5040"/>
            </a:lvl4pPr>
            <a:lvl5pPr marL="5760720" indent="0" algn="ctr">
              <a:buNone/>
              <a:defRPr sz="5040"/>
            </a:lvl5pPr>
            <a:lvl6pPr marL="7200900" indent="0" algn="ctr">
              <a:buNone/>
              <a:defRPr sz="5040"/>
            </a:lvl6pPr>
            <a:lvl7pPr marL="8641080" indent="0" algn="ctr">
              <a:buNone/>
              <a:defRPr sz="5040"/>
            </a:lvl7pPr>
            <a:lvl8pPr marL="10081260" indent="0" algn="ctr">
              <a:buNone/>
              <a:defRPr sz="5040"/>
            </a:lvl8pPr>
            <a:lvl9pPr marL="11521440" indent="0" algn="ctr">
              <a:buNone/>
              <a:defRPr sz="5040"/>
            </a:lvl9pPr>
          </a:lstStyle>
          <a:p>
            <a:r>
              <a:rPr lang="en-US"/>
              <a:t>Click to edit Master subtitle style</a:t>
            </a:r>
          </a:p>
        </p:txBody>
      </p:sp>
      <p:sp>
        <p:nvSpPr>
          <p:cNvPr id="4" name="Date Placeholder 3"/>
          <p:cNvSpPr>
            <a:spLocks noGrp="1"/>
          </p:cNvSpPr>
          <p:nvPr>
            <p:ph type="dt" sz="half" idx="10"/>
          </p:nvPr>
        </p:nvSpPr>
        <p:spPr/>
        <p:txBody>
          <a:bodyPr/>
          <a:lstStyle/>
          <a:p>
            <a:fld id="{39B36302-25B6-4824-8AE0-927E72B14D16}" type="datetimeFigureOut">
              <a:rPr lang="en-US" smtClean="0"/>
              <a:t>3/14/2021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3B4764-9749-4B7D-9EAA-53ADD72553F2}" type="slidenum">
              <a:rPr lang="en-US" smtClean="0"/>
              <a:t>‹#›</a:t>
            </a:fld>
            <a:endParaRPr lang="en-US"/>
          </a:p>
        </p:txBody>
      </p:sp>
    </p:spTree>
    <p:extLst>
      <p:ext uri="{BB962C8B-B14F-4D97-AF65-F5344CB8AC3E}">
        <p14:creationId xmlns:p14="http://schemas.microsoft.com/office/powerpoint/2010/main" val="1548401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B36302-25B6-4824-8AE0-927E72B14D16}" type="datetimeFigureOut">
              <a:rPr lang="en-US" smtClean="0"/>
              <a:t>3/14/2021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3B4764-9749-4B7D-9EAA-53ADD72553F2}" type="slidenum">
              <a:rPr lang="en-US" smtClean="0"/>
              <a:t>‹#›</a:t>
            </a:fld>
            <a:endParaRPr lang="en-US"/>
          </a:p>
        </p:txBody>
      </p:sp>
    </p:spTree>
    <p:extLst>
      <p:ext uri="{BB962C8B-B14F-4D97-AF65-F5344CB8AC3E}">
        <p14:creationId xmlns:p14="http://schemas.microsoft.com/office/powerpoint/2010/main" val="1244369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20328" y="8206745"/>
            <a:ext cx="33124140" cy="13693138"/>
          </a:xfrm>
        </p:spPr>
        <p:txBody>
          <a:bodyPr anchor="b"/>
          <a:lstStyle>
            <a:lvl1pPr>
              <a:defRPr sz="18900"/>
            </a:lvl1pPr>
          </a:lstStyle>
          <a:p>
            <a:r>
              <a:rPr lang="en-US"/>
              <a:t>Click to edit Master title style</a:t>
            </a:r>
          </a:p>
        </p:txBody>
      </p:sp>
      <p:sp>
        <p:nvSpPr>
          <p:cNvPr id="3" name="Text Placeholder 2"/>
          <p:cNvSpPr>
            <a:spLocks noGrp="1"/>
          </p:cNvSpPr>
          <p:nvPr>
            <p:ph type="body" idx="1"/>
          </p:nvPr>
        </p:nvSpPr>
        <p:spPr>
          <a:xfrm>
            <a:off x="2620328" y="22029425"/>
            <a:ext cx="33124140" cy="7200898"/>
          </a:xfrm>
        </p:spPr>
        <p:txBody>
          <a:bodyPr/>
          <a:lstStyle>
            <a:lvl1pPr marL="0" indent="0">
              <a:buNone/>
              <a:defRPr sz="7560">
                <a:solidFill>
                  <a:schemeClr val="tx1">
                    <a:tint val="75000"/>
                  </a:schemeClr>
                </a:solidFill>
              </a:defRPr>
            </a:lvl1pPr>
            <a:lvl2pPr marL="1440180" indent="0">
              <a:buNone/>
              <a:defRPr sz="6300">
                <a:solidFill>
                  <a:schemeClr val="tx1">
                    <a:tint val="75000"/>
                  </a:schemeClr>
                </a:solidFill>
              </a:defRPr>
            </a:lvl2pPr>
            <a:lvl3pPr marL="2880360" indent="0">
              <a:buNone/>
              <a:defRPr sz="5670">
                <a:solidFill>
                  <a:schemeClr val="tx1">
                    <a:tint val="75000"/>
                  </a:schemeClr>
                </a:solidFill>
              </a:defRPr>
            </a:lvl3pPr>
            <a:lvl4pPr marL="4320540" indent="0">
              <a:buNone/>
              <a:defRPr sz="5040">
                <a:solidFill>
                  <a:schemeClr val="tx1">
                    <a:tint val="75000"/>
                  </a:schemeClr>
                </a:solidFill>
              </a:defRPr>
            </a:lvl4pPr>
            <a:lvl5pPr marL="5760720" indent="0">
              <a:buNone/>
              <a:defRPr sz="5040">
                <a:solidFill>
                  <a:schemeClr val="tx1">
                    <a:tint val="75000"/>
                  </a:schemeClr>
                </a:solidFill>
              </a:defRPr>
            </a:lvl5pPr>
            <a:lvl6pPr marL="7200900" indent="0">
              <a:buNone/>
              <a:defRPr sz="5040">
                <a:solidFill>
                  <a:schemeClr val="tx1">
                    <a:tint val="75000"/>
                  </a:schemeClr>
                </a:solidFill>
              </a:defRPr>
            </a:lvl6pPr>
            <a:lvl7pPr marL="8641080" indent="0">
              <a:buNone/>
              <a:defRPr sz="5040">
                <a:solidFill>
                  <a:schemeClr val="tx1">
                    <a:tint val="75000"/>
                  </a:schemeClr>
                </a:solidFill>
              </a:defRPr>
            </a:lvl7pPr>
            <a:lvl8pPr marL="10081260" indent="0">
              <a:buNone/>
              <a:defRPr sz="5040">
                <a:solidFill>
                  <a:schemeClr val="tx1">
                    <a:tint val="75000"/>
                  </a:schemeClr>
                </a:solidFill>
              </a:defRPr>
            </a:lvl8pPr>
            <a:lvl9pPr marL="11521440" indent="0">
              <a:buNone/>
              <a:defRPr sz="50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B36302-25B6-4824-8AE0-927E72B14D16}" type="datetimeFigureOut">
              <a:rPr lang="en-US" smtClean="0"/>
              <a:t>3/14/2021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3B4764-9749-4B7D-9EAA-53ADD72553F2}" type="slidenum">
              <a:rPr lang="en-US" smtClean="0"/>
              <a:t>‹#›</a:t>
            </a:fld>
            <a:endParaRPr lang="en-US"/>
          </a:p>
        </p:txBody>
      </p:sp>
    </p:spTree>
    <p:extLst>
      <p:ext uri="{BB962C8B-B14F-4D97-AF65-F5344CB8AC3E}">
        <p14:creationId xmlns:p14="http://schemas.microsoft.com/office/powerpoint/2010/main" val="308803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40330" y="8763000"/>
            <a:ext cx="1632204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9442430" y="8763000"/>
            <a:ext cx="1632204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B36302-25B6-4824-8AE0-927E72B14D16}" type="datetimeFigureOut">
              <a:rPr lang="en-US" smtClean="0"/>
              <a:t>3/14/2021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3B4764-9749-4B7D-9EAA-53ADD72553F2}" type="slidenum">
              <a:rPr lang="en-US" smtClean="0"/>
              <a:t>‹#›</a:t>
            </a:fld>
            <a:endParaRPr lang="en-US"/>
          </a:p>
        </p:txBody>
      </p:sp>
    </p:spTree>
    <p:extLst>
      <p:ext uri="{BB962C8B-B14F-4D97-AF65-F5344CB8AC3E}">
        <p14:creationId xmlns:p14="http://schemas.microsoft.com/office/powerpoint/2010/main" val="1825048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45332" y="1752603"/>
            <a:ext cx="33124140" cy="6362702"/>
          </a:xfrm>
        </p:spPr>
        <p:txBody>
          <a:bodyPr/>
          <a:lstStyle/>
          <a:p>
            <a:r>
              <a:rPr lang="en-US"/>
              <a:t>Click to edit Master title style</a:t>
            </a:r>
          </a:p>
        </p:txBody>
      </p:sp>
      <p:sp>
        <p:nvSpPr>
          <p:cNvPr id="3" name="Text Placeholder 2"/>
          <p:cNvSpPr>
            <a:spLocks noGrp="1"/>
          </p:cNvSpPr>
          <p:nvPr>
            <p:ph type="body" idx="1"/>
          </p:nvPr>
        </p:nvSpPr>
        <p:spPr>
          <a:xfrm>
            <a:off x="2645334" y="8069582"/>
            <a:ext cx="16247029" cy="3954778"/>
          </a:xfrm>
        </p:spPr>
        <p:txBody>
          <a:bodyPr anchor="b"/>
          <a:lstStyle>
            <a:lvl1pPr marL="0" indent="0">
              <a:buNone/>
              <a:defRPr sz="7560" b="1"/>
            </a:lvl1pPr>
            <a:lvl2pPr marL="1440180" indent="0">
              <a:buNone/>
              <a:defRPr sz="6300" b="1"/>
            </a:lvl2pPr>
            <a:lvl3pPr marL="2880360" indent="0">
              <a:buNone/>
              <a:defRPr sz="5670" b="1"/>
            </a:lvl3pPr>
            <a:lvl4pPr marL="4320540" indent="0">
              <a:buNone/>
              <a:defRPr sz="5040" b="1"/>
            </a:lvl4pPr>
            <a:lvl5pPr marL="5760720" indent="0">
              <a:buNone/>
              <a:defRPr sz="5040" b="1"/>
            </a:lvl5pPr>
            <a:lvl6pPr marL="7200900" indent="0">
              <a:buNone/>
              <a:defRPr sz="5040" b="1"/>
            </a:lvl6pPr>
            <a:lvl7pPr marL="8641080" indent="0">
              <a:buNone/>
              <a:defRPr sz="5040" b="1"/>
            </a:lvl7pPr>
            <a:lvl8pPr marL="10081260" indent="0">
              <a:buNone/>
              <a:defRPr sz="5040" b="1"/>
            </a:lvl8pPr>
            <a:lvl9pPr marL="11521440" indent="0">
              <a:buNone/>
              <a:defRPr sz="5040" b="1"/>
            </a:lvl9pPr>
          </a:lstStyle>
          <a:p>
            <a:pPr lvl="0"/>
            <a:r>
              <a:rPr lang="en-US"/>
              <a:t>Edit Master text styles</a:t>
            </a:r>
          </a:p>
        </p:txBody>
      </p:sp>
      <p:sp>
        <p:nvSpPr>
          <p:cNvPr id="4" name="Content Placeholder 3"/>
          <p:cNvSpPr>
            <a:spLocks noGrp="1"/>
          </p:cNvSpPr>
          <p:nvPr>
            <p:ph sz="half" idx="2"/>
          </p:nvPr>
        </p:nvSpPr>
        <p:spPr>
          <a:xfrm>
            <a:off x="2645334" y="12024360"/>
            <a:ext cx="16247029"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442430" y="8069582"/>
            <a:ext cx="16327042" cy="3954778"/>
          </a:xfrm>
        </p:spPr>
        <p:txBody>
          <a:bodyPr anchor="b"/>
          <a:lstStyle>
            <a:lvl1pPr marL="0" indent="0">
              <a:buNone/>
              <a:defRPr sz="7560" b="1"/>
            </a:lvl1pPr>
            <a:lvl2pPr marL="1440180" indent="0">
              <a:buNone/>
              <a:defRPr sz="6300" b="1"/>
            </a:lvl2pPr>
            <a:lvl3pPr marL="2880360" indent="0">
              <a:buNone/>
              <a:defRPr sz="5670" b="1"/>
            </a:lvl3pPr>
            <a:lvl4pPr marL="4320540" indent="0">
              <a:buNone/>
              <a:defRPr sz="5040" b="1"/>
            </a:lvl4pPr>
            <a:lvl5pPr marL="5760720" indent="0">
              <a:buNone/>
              <a:defRPr sz="5040" b="1"/>
            </a:lvl5pPr>
            <a:lvl6pPr marL="7200900" indent="0">
              <a:buNone/>
              <a:defRPr sz="5040" b="1"/>
            </a:lvl6pPr>
            <a:lvl7pPr marL="8641080" indent="0">
              <a:buNone/>
              <a:defRPr sz="5040" b="1"/>
            </a:lvl7pPr>
            <a:lvl8pPr marL="10081260" indent="0">
              <a:buNone/>
              <a:defRPr sz="5040" b="1"/>
            </a:lvl8pPr>
            <a:lvl9pPr marL="11521440" indent="0">
              <a:buNone/>
              <a:defRPr sz="5040" b="1"/>
            </a:lvl9pPr>
          </a:lstStyle>
          <a:p>
            <a:pPr lvl="0"/>
            <a:r>
              <a:rPr lang="en-US"/>
              <a:t>Edit Master text styles</a:t>
            </a:r>
          </a:p>
        </p:txBody>
      </p:sp>
      <p:sp>
        <p:nvSpPr>
          <p:cNvPr id="6" name="Content Placeholder 5"/>
          <p:cNvSpPr>
            <a:spLocks noGrp="1"/>
          </p:cNvSpPr>
          <p:nvPr>
            <p:ph sz="quarter" idx="4"/>
          </p:nvPr>
        </p:nvSpPr>
        <p:spPr>
          <a:xfrm>
            <a:off x="19442430" y="12024360"/>
            <a:ext cx="1632704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B36302-25B6-4824-8AE0-927E72B14D16}" type="datetimeFigureOut">
              <a:rPr lang="en-US" smtClean="0"/>
              <a:t>3/14/2021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3B4764-9749-4B7D-9EAA-53ADD72553F2}" type="slidenum">
              <a:rPr lang="en-US" smtClean="0"/>
              <a:t>‹#›</a:t>
            </a:fld>
            <a:endParaRPr lang="en-US"/>
          </a:p>
        </p:txBody>
      </p:sp>
    </p:spTree>
    <p:extLst>
      <p:ext uri="{BB962C8B-B14F-4D97-AF65-F5344CB8AC3E}">
        <p14:creationId xmlns:p14="http://schemas.microsoft.com/office/powerpoint/2010/main" val="3621462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oleObject" Target="../embeddings/oleObject3.bin"/><Relationship Id="rId18" Type="http://schemas.openxmlformats.org/officeDocument/2006/relationships/hyperlink" Target="http://www.facebook.com/pages/PosterPresentationscom/217914411419?v=app_4949752878&amp;ref=ts" TargetMode="External"/><Relationship Id="rId3" Type="http://schemas.openxmlformats.org/officeDocument/2006/relationships/theme" Target="../theme/theme1.xml"/><Relationship Id="rId7" Type="http://schemas.openxmlformats.org/officeDocument/2006/relationships/image" Target="../media/image7.png"/><Relationship Id="rId12" Type="http://schemas.openxmlformats.org/officeDocument/2006/relationships/image" Target="../media/image2.wmf"/><Relationship Id="rId17" Type="http://schemas.openxmlformats.org/officeDocument/2006/relationships/image" Target="../media/image4.wmf"/><Relationship Id="rId2" Type="http://schemas.openxmlformats.org/officeDocument/2006/relationships/slideLayout" Target="../slideLayouts/slideLayout2.xml"/><Relationship Id="rId16" Type="http://schemas.openxmlformats.org/officeDocument/2006/relationships/oleObject" Target="../embeddings/oleObject4.bin"/><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oleObject" Target="../embeddings/oleObject2.bin"/><Relationship Id="rId5" Type="http://schemas.openxmlformats.org/officeDocument/2006/relationships/image" Target="../media/image5.png"/><Relationship Id="rId15" Type="http://schemas.openxmlformats.org/officeDocument/2006/relationships/image" Target="../media/image9.png"/><Relationship Id="rId10" Type="http://schemas.openxmlformats.org/officeDocument/2006/relationships/image" Target="../media/image1.wmf"/><Relationship Id="rId19" Type="http://schemas.openxmlformats.org/officeDocument/2006/relationships/image" Target="../media/image10.jpeg"/><Relationship Id="rId4" Type="http://schemas.openxmlformats.org/officeDocument/2006/relationships/vmlDrawing" Target="../drawings/vmlDrawing1.vml"/><Relationship Id="rId9" Type="http://schemas.openxmlformats.org/officeDocument/2006/relationships/oleObject" Target="../embeddings/oleObject1.bin"/><Relationship Id="rId14" Type="http://schemas.openxmlformats.org/officeDocument/2006/relationships/image" Target="../media/image3.w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2.vml"/><Relationship Id="rId7" Type="http://schemas.openxmlformats.org/officeDocument/2006/relationships/oleObject" Target="../embeddings/oleObject6.bin"/><Relationship Id="rId12" Type="http://schemas.openxmlformats.org/officeDocument/2006/relationships/image" Target="../media/image6.png"/><Relationship Id="rId17" Type="http://schemas.openxmlformats.org/officeDocument/2006/relationships/oleObject" Target="../embeddings/oleObject8.bin"/><Relationship Id="rId2" Type="http://schemas.openxmlformats.org/officeDocument/2006/relationships/theme" Target="../theme/theme2.xml"/><Relationship Id="rId16" Type="http://schemas.openxmlformats.org/officeDocument/2006/relationships/image" Target="../media/image1.wmf"/><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7.bin"/><Relationship Id="rId10" Type="http://schemas.openxmlformats.org/officeDocument/2006/relationships/image" Target="../media/image10.jpeg"/><Relationship Id="rId4" Type="http://schemas.openxmlformats.org/officeDocument/2006/relationships/oleObject" Target="../embeddings/oleObject5.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3.vml"/><Relationship Id="rId7" Type="http://schemas.openxmlformats.org/officeDocument/2006/relationships/oleObject" Target="../embeddings/oleObject10.bin"/><Relationship Id="rId12" Type="http://schemas.openxmlformats.org/officeDocument/2006/relationships/image" Target="../media/image6.png"/><Relationship Id="rId17" Type="http://schemas.openxmlformats.org/officeDocument/2006/relationships/oleObject" Target="../embeddings/oleObject12.bin"/><Relationship Id="rId2" Type="http://schemas.openxmlformats.org/officeDocument/2006/relationships/theme" Target="../theme/theme3.xml"/><Relationship Id="rId16" Type="http://schemas.openxmlformats.org/officeDocument/2006/relationships/image" Target="../media/image1.wmf"/><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11.bin"/><Relationship Id="rId10" Type="http://schemas.openxmlformats.org/officeDocument/2006/relationships/image" Target="../media/image10.jpeg"/><Relationship Id="rId4" Type="http://schemas.openxmlformats.org/officeDocument/2006/relationships/oleObject" Target="../embeddings/oleObject9.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13" Type="http://schemas.openxmlformats.org/officeDocument/2006/relationships/theme" Target="../theme/theme4.xml"/><Relationship Id="rId18" Type="http://schemas.openxmlformats.org/officeDocument/2006/relationships/image" Target="../media/image8.png"/><Relationship Id="rId26" Type="http://schemas.openxmlformats.org/officeDocument/2006/relationships/oleObject" Target="../embeddings/oleObject4.bin"/><Relationship Id="rId3" Type="http://schemas.openxmlformats.org/officeDocument/2006/relationships/slideLayout" Target="../slideLayouts/slideLayout7.xml"/><Relationship Id="rId21" Type="http://schemas.openxmlformats.org/officeDocument/2006/relationships/oleObject" Target="../embeddings/oleObject2.bin"/><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image" Target="../media/image7.png"/><Relationship Id="rId25" Type="http://schemas.openxmlformats.org/officeDocument/2006/relationships/image" Target="../media/image9.png"/><Relationship Id="rId33" Type="http://schemas.openxmlformats.org/officeDocument/2006/relationships/image" Target="../media/image14.png"/><Relationship Id="rId2" Type="http://schemas.openxmlformats.org/officeDocument/2006/relationships/slideLayout" Target="../slideLayouts/slideLayout6.xml"/><Relationship Id="rId16" Type="http://schemas.openxmlformats.org/officeDocument/2006/relationships/image" Target="../media/image6.png"/><Relationship Id="rId20" Type="http://schemas.openxmlformats.org/officeDocument/2006/relationships/image" Target="../media/image1.wmf"/><Relationship Id="rId29" Type="http://schemas.openxmlformats.org/officeDocument/2006/relationships/image" Target="../media/image10.jpe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image" Target="../media/image3.wmf"/><Relationship Id="rId32" Type="http://schemas.openxmlformats.org/officeDocument/2006/relationships/image" Target="../media/image13.png"/><Relationship Id="rId5" Type="http://schemas.openxmlformats.org/officeDocument/2006/relationships/slideLayout" Target="../slideLayouts/slideLayout9.xml"/><Relationship Id="rId15" Type="http://schemas.openxmlformats.org/officeDocument/2006/relationships/image" Target="../media/image5.png"/><Relationship Id="rId23" Type="http://schemas.openxmlformats.org/officeDocument/2006/relationships/oleObject" Target="../embeddings/oleObject3.bin"/><Relationship Id="rId28" Type="http://schemas.openxmlformats.org/officeDocument/2006/relationships/hyperlink" Target="http://www.facebook.com/pages/PosterPresentationscom/217914411419?v=app_4949752878&amp;ref=ts" TargetMode="External"/><Relationship Id="rId10" Type="http://schemas.openxmlformats.org/officeDocument/2006/relationships/slideLayout" Target="../slideLayouts/slideLayout14.xml"/><Relationship Id="rId19" Type="http://schemas.openxmlformats.org/officeDocument/2006/relationships/oleObject" Target="../embeddings/oleObject1.bin"/><Relationship Id="rId31" Type="http://schemas.openxmlformats.org/officeDocument/2006/relationships/image" Target="../media/image12.png"/><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vmlDrawing" Target="../drawings/vmlDrawing4.vml"/><Relationship Id="rId22" Type="http://schemas.openxmlformats.org/officeDocument/2006/relationships/image" Target="../media/image2.wmf"/><Relationship Id="rId27" Type="http://schemas.openxmlformats.org/officeDocument/2006/relationships/image" Target="../media/image4.wmf"/><Relationship Id="rId30" Type="http://schemas.openxmlformats.org/officeDocument/2006/relationships/image" Target="../media/image11.png"/><Relationship Id="rId8"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2"/>
            <a:ext cx="38404800" cy="4800600"/>
          </a:xfrm>
          <a:prstGeom prst="rect">
            <a:avLst/>
          </a:prstGeom>
          <a:solidFill>
            <a:schemeClr val="accent5">
              <a:lumMod val="75000"/>
            </a:schemeClr>
          </a:solidFill>
          <a:ln w="9525">
            <a:solidFill>
              <a:schemeClr val="tx1"/>
            </a:solidFill>
            <a:miter lim="800000"/>
            <a:headEnd/>
            <a:tailEnd/>
          </a:ln>
          <a:effectLst/>
        </p:spPr>
        <p:txBody>
          <a:bodyPr wrap="none" lIns="91421" tIns="45710" rIns="91421" bIns="45710" anchor="ctr"/>
          <a:lstStyle/>
          <a:p>
            <a:pPr>
              <a:defRPr/>
            </a:pPr>
            <a:endParaRPr lang="en-US" dirty="0"/>
          </a:p>
        </p:txBody>
      </p:sp>
      <p:sp>
        <p:nvSpPr>
          <p:cNvPr id="9" name="Rectangle 9"/>
          <p:cNvSpPr>
            <a:spLocks noChangeArrowheads="1"/>
          </p:cNvSpPr>
          <p:nvPr/>
        </p:nvSpPr>
        <p:spPr bwMode="auto">
          <a:xfrm>
            <a:off x="0" y="4800602"/>
            <a:ext cx="38404800" cy="45720"/>
          </a:xfrm>
          <a:prstGeom prst="rect">
            <a:avLst/>
          </a:prstGeom>
          <a:solidFill>
            <a:schemeClr val="accent5">
              <a:lumMod val="50000"/>
            </a:schemeClr>
          </a:solidFill>
          <a:ln w="152400">
            <a:solidFill>
              <a:schemeClr val="accent5">
                <a:lumMod val="50000"/>
              </a:schemeClr>
            </a:solidFill>
            <a:miter lim="800000"/>
            <a:headEnd/>
            <a:tailEnd/>
          </a:ln>
          <a:effectLst/>
        </p:spPr>
        <p:txBody>
          <a:bodyPr wrap="none" lIns="91421" tIns="45710" rIns="91421" bIns="45710" anchor="ctr"/>
          <a:lstStyle/>
          <a:p>
            <a:pPr>
              <a:defRPr/>
            </a:pPr>
            <a:endParaRPr lang="en-US" dirty="0"/>
          </a:p>
        </p:txBody>
      </p:sp>
      <p:sp>
        <p:nvSpPr>
          <p:cNvPr id="10" name="Text Box 14"/>
          <p:cNvSpPr txBox="1">
            <a:spLocks noChangeArrowheads="1"/>
          </p:cNvSpPr>
          <p:nvPr/>
        </p:nvSpPr>
        <p:spPr bwMode="auto">
          <a:xfrm>
            <a:off x="1371395" y="32315729"/>
            <a:ext cx="2200275" cy="319104"/>
          </a:xfrm>
          <a:prstGeom prst="rect">
            <a:avLst/>
          </a:prstGeom>
          <a:noFill/>
          <a:ln w="9525">
            <a:solidFill>
              <a:schemeClr val="accent5">
                <a:lumMod val="50000"/>
              </a:schemeClr>
            </a:solidFill>
            <a:miter lim="800000"/>
            <a:headEnd/>
            <a:tailEnd/>
          </a:ln>
          <a:effectLst/>
        </p:spPr>
        <p:txBody>
          <a:bodyPr lIns="91248" tIns="45614" rIns="91248" bIns="45614">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1000" b="1" dirty="0">
                <a:solidFill>
                  <a:schemeClr val="bg1">
                    <a:lumMod val="75000"/>
                  </a:schemeClr>
                </a:solidFill>
                <a:latin typeface="Arial" charset="0"/>
              </a:rPr>
              <a:t>www.PosterPresentations.com</a:t>
            </a:r>
          </a:p>
        </p:txBody>
      </p:sp>
      <p:sp>
        <p:nvSpPr>
          <p:cNvPr id="2" name="Rounded Rectangle 1"/>
          <p:cNvSpPr/>
          <p:nvPr userDrawn="1"/>
        </p:nvSpPr>
        <p:spPr>
          <a:xfrm>
            <a:off x="807047" y="5475147"/>
            <a:ext cx="8801100" cy="26736677"/>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0" rIns="91426" bIns="45710" rtlCol="0" anchor="ctr"/>
          <a:lstStyle/>
          <a:p>
            <a:pPr algn="ctr"/>
            <a:endParaRPr lang="en-US"/>
          </a:p>
        </p:txBody>
      </p:sp>
      <p:sp>
        <p:nvSpPr>
          <p:cNvPr id="23" name="Rounded Rectangle 22"/>
          <p:cNvSpPr/>
          <p:nvPr userDrawn="1"/>
        </p:nvSpPr>
        <p:spPr>
          <a:xfrm>
            <a:off x="10139232" y="5475147"/>
            <a:ext cx="8801100" cy="26736677"/>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0" rIns="91426" bIns="45710" rtlCol="0" anchor="ctr"/>
          <a:lstStyle/>
          <a:p>
            <a:pPr algn="ctr"/>
            <a:endParaRPr lang="en-US"/>
          </a:p>
        </p:txBody>
      </p:sp>
      <p:sp>
        <p:nvSpPr>
          <p:cNvPr id="24" name="Rounded Rectangle 23"/>
          <p:cNvSpPr/>
          <p:nvPr userDrawn="1"/>
        </p:nvSpPr>
        <p:spPr>
          <a:xfrm>
            <a:off x="19471414" y="5475147"/>
            <a:ext cx="8801100" cy="26736677"/>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0" rIns="91426" bIns="45710" rtlCol="0" anchor="ctr"/>
          <a:lstStyle/>
          <a:p>
            <a:pPr algn="ctr"/>
            <a:endParaRPr lang="en-US"/>
          </a:p>
        </p:txBody>
      </p:sp>
      <p:sp>
        <p:nvSpPr>
          <p:cNvPr id="26" name="Rounded Rectangle 25"/>
          <p:cNvSpPr/>
          <p:nvPr userDrawn="1"/>
        </p:nvSpPr>
        <p:spPr>
          <a:xfrm>
            <a:off x="28803600" y="5475147"/>
            <a:ext cx="8801100" cy="26736677"/>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0" rIns="91426" bIns="45710" rtlCol="0" anchor="ctr"/>
          <a:lstStyle/>
          <a:p>
            <a:pPr algn="ctr"/>
            <a:endParaRPr lang="en-US"/>
          </a:p>
        </p:txBody>
      </p:sp>
      <p:grpSp>
        <p:nvGrpSpPr>
          <p:cNvPr id="30" name="Group 29"/>
          <p:cNvGrpSpPr/>
          <p:nvPr userDrawn="1"/>
        </p:nvGrpSpPr>
        <p:grpSpPr>
          <a:xfrm>
            <a:off x="-9822039" y="0"/>
            <a:ext cx="9641508" cy="32918400"/>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096" rtl="0" eaLnBrk="1" fontAlgn="auto" latinLnBrk="0" hangingPunct="1">
                <a:lnSpc>
                  <a:spcPct val="100000"/>
                </a:lnSpc>
                <a:spcBef>
                  <a:spcPts val="0"/>
                </a:spcBef>
                <a:spcAft>
                  <a:spcPts val="0"/>
                </a:spcAft>
                <a:buClrTx/>
                <a:buSzTx/>
                <a:buFontTx/>
                <a:buNone/>
                <a:tabLst/>
                <a:defRPr/>
              </a:pPr>
              <a:r>
                <a:rPr lang="en-US" sz="3400" b="1" spc="0" dirty="0">
                  <a:solidFill>
                    <a:srgbClr val="FF0000"/>
                  </a:solidFill>
                  <a:latin typeface="Trebuchet MS" pitchFamily="34" charset="0"/>
                </a:rPr>
                <a:t>(—THIS SIDEBAR DOES NOT PRINT—)</a:t>
              </a:r>
              <a:endParaRPr lang="en-US" sz="3400" b="1" spc="600" dirty="0">
                <a:solidFill>
                  <a:schemeClr val="bg1"/>
                </a:solidFill>
                <a:latin typeface="Trebuchet MS" pitchFamily="34" charset="0"/>
              </a:endParaRPr>
            </a:p>
            <a:p>
              <a:pPr algn="ctr"/>
              <a:r>
                <a:rPr lang="en-US" sz="3800" b="1" spc="600" dirty="0">
                  <a:solidFill>
                    <a:schemeClr val="bg1"/>
                  </a:solidFill>
                  <a:latin typeface="Trebuchet MS" pitchFamily="34" charset="0"/>
                </a:rPr>
                <a:t>DESIGN</a:t>
              </a:r>
              <a:r>
                <a:rPr lang="en-US" sz="3800" b="1" spc="600" baseline="0" dirty="0">
                  <a:solidFill>
                    <a:schemeClr val="bg1"/>
                  </a:solidFill>
                  <a:latin typeface="Trebuchet MS" pitchFamily="34" charset="0"/>
                </a:rPr>
                <a:t> </a:t>
              </a:r>
              <a:r>
                <a:rPr lang="en-US" sz="3800" b="1" spc="600" dirty="0">
                  <a:solidFill>
                    <a:schemeClr val="bg1"/>
                  </a:solidFill>
                  <a:latin typeface="Trebuchet MS" pitchFamily="34" charset="0"/>
                </a:rPr>
                <a:t>GUIDE</a:t>
              </a:r>
            </a:p>
            <a:p>
              <a:pPr algn="ctr"/>
              <a:endParaRPr lang="en-US" sz="2900" b="1" dirty="0">
                <a:latin typeface="Trebuchet MS" pitchFamily="34" charset="0"/>
              </a:endParaRPr>
            </a:p>
            <a:p>
              <a:pPr defTabSz="3765038"/>
              <a:r>
                <a:rPr lang="en-US" sz="2900" i="0" dirty="0">
                  <a:latin typeface="Trebuchet MS" pitchFamily="34" charset="0"/>
                </a:rPr>
                <a:t>This PowerPoint</a:t>
              </a:r>
              <a:r>
                <a:rPr lang="en-US" sz="2900" i="0" baseline="0" dirty="0">
                  <a:latin typeface="Trebuchet MS" pitchFamily="34" charset="0"/>
                </a:rPr>
                <a:t> </a:t>
              </a:r>
              <a:r>
                <a:rPr lang="en-US" sz="2900" i="0" dirty="0">
                  <a:latin typeface="Trebuchet MS" pitchFamily="34" charset="0"/>
                </a:rPr>
                <a:t>2007 template produces</a:t>
              </a:r>
              <a:r>
                <a:rPr lang="en-US" sz="2900" i="0" baseline="0" dirty="0">
                  <a:latin typeface="Trebuchet MS" pitchFamily="34" charset="0"/>
                </a:rPr>
                <a:t> </a:t>
              </a:r>
              <a:r>
                <a:rPr lang="en-US" sz="2900" i="0" dirty="0">
                  <a:latin typeface="Trebuchet MS" pitchFamily="34" charset="0"/>
                </a:rPr>
                <a:t>a 36”x48” presentation poster. </a:t>
              </a:r>
              <a:r>
                <a:rPr lang="en-US" sz="2900" dirty="0">
                  <a:latin typeface="Trebuchet MS" pitchFamily="34" charset="0"/>
                </a:rPr>
                <a:t>You</a:t>
              </a:r>
              <a:r>
                <a:rPr lang="en-US" sz="2900" baseline="0" dirty="0">
                  <a:latin typeface="Trebuchet MS" pitchFamily="34" charset="0"/>
                </a:rPr>
                <a:t> can u</a:t>
              </a:r>
              <a:r>
                <a:rPr lang="en-US" sz="2900" dirty="0">
                  <a:latin typeface="Trebuchet MS" pitchFamily="34" charset="0"/>
                </a:rPr>
                <a:t>se</a:t>
              </a:r>
              <a:r>
                <a:rPr lang="en-US" sz="2900" baseline="0" dirty="0">
                  <a:latin typeface="Trebuchet MS" pitchFamily="34" charset="0"/>
                </a:rPr>
                <a:t> it to create your research poster and </a:t>
              </a:r>
              <a:r>
                <a:rPr lang="en-US" sz="2900" dirty="0">
                  <a:latin typeface="Trebuchet MS" pitchFamily="34" charset="0"/>
                </a:rPr>
                <a:t>save valuable time placing titles, subtitles,</a:t>
              </a:r>
              <a:r>
                <a:rPr lang="en-US" sz="2900" baseline="0" dirty="0">
                  <a:latin typeface="Trebuchet MS" pitchFamily="34" charset="0"/>
                </a:rPr>
                <a:t> text, and graphics</a:t>
              </a:r>
              <a:r>
                <a:rPr lang="en-US" sz="2900" dirty="0">
                  <a:latin typeface="Trebuchet MS" pitchFamily="34" charset="0"/>
                </a:rPr>
                <a:t>. </a:t>
              </a:r>
            </a:p>
            <a:p>
              <a:pPr defTabSz="3765038"/>
              <a:endParaRPr lang="en-US" sz="2900" dirty="0">
                <a:latin typeface="Trebuchet MS" pitchFamily="34" charset="0"/>
              </a:endParaRPr>
            </a:p>
            <a:p>
              <a:pPr defTabSz="4388515"/>
              <a:r>
                <a:rPr lang="en-US" sz="2900" dirty="0">
                  <a:latin typeface="Trebuchet MS" pitchFamily="34" charset="0"/>
                </a:rPr>
                <a:t>We provide a series of online tutorials that will guide you through the poster design process and answer your poster production questions. To view our template tutorials, go online to </a:t>
              </a:r>
              <a:r>
                <a:rPr lang="en-US" sz="2900" b="1" dirty="0">
                  <a:solidFill>
                    <a:srgbClr val="FFC000"/>
                  </a:solidFill>
                  <a:latin typeface="Trebuchet MS" pitchFamily="34" charset="0"/>
                </a:rPr>
                <a:t>PosterPresentations.com</a:t>
              </a:r>
              <a:r>
                <a:rPr lang="en-US" sz="2900" b="1" dirty="0">
                  <a:solidFill>
                    <a:schemeClr val="bg1"/>
                  </a:solidFill>
                  <a:latin typeface="Trebuchet MS" pitchFamily="34" charset="0"/>
                </a:rPr>
                <a:t> </a:t>
              </a:r>
              <a:r>
                <a:rPr lang="en-US" sz="2900" dirty="0">
                  <a:solidFill>
                    <a:schemeClr val="bg1"/>
                  </a:solidFill>
                  <a:latin typeface="Trebuchet MS" pitchFamily="34" charset="0"/>
                </a:rPr>
                <a:t>and click on HELP DESK.</a:t>
              </a:r>
            </a:p>
            <a:p>
              <a:pPr defTabSz="4388515"/>
              <a:endParaRPr lang="en-US" sz="2900" dirty="0">
                <a:latin typeface="Trebuchet MS" pitchFamily="34" charset="0"/>
              </a:endParaRPr>
            </a:p>
            <a:p>
              <a:pPr defTabSz="4388515"/>
              <a:r>
                <a:rPr lang="en-US" sz="2900" dirty="0">
                  <a:solidFill>
                    <a:schemeClr val="bg1"/>
                  </a:solidFill>
                  <a:latin typeface="Trebuchet MS" pitchFamily="34" charset="0"/>
                </a:rPr>
                <a:t>When</a:t>
              </a:r>
              <a:r>
                <a:rPr lang="en-US" sz="2900" baseline="0" dirty="0">
                  <a:solidFill>
                    <a:schemeClr val="bg1"/>
                  </a:solidFill>
                  <a:latin typeface="Trebuchet MS" pitchFamily="34" charset="0"/>
                </a:rPr>
                <a:t> you are ready to print your poster</a:t>
              </a:r>
              <a:r>
                <a:rPr lang="en-US" sz="2900" dirty="0">
                  <a:solidFill>
                    <a:schemeClr val="bg1"/>
                  </a:solidFill>
                  <a:latin typeface="Trebuchet MS" pitchFamily="34" charset="0"/>
                </a:rPr>
                <a:t>,</a:t>
              </a:r>
              <a:r>
                <a:rPr lang="en-US" sz="2900" baseline="0" dirty="0">
                  <a:solidFill>
                    <a:schemeClr val="bg1"/>
                  </a:solidFill>
                  <a:latin typeface="Trebuchet MS" pitchFamily="34" charset="0"/>
                </a:rPr>
                <a:t> go online to </a:t>
              </a:r>
              <a:r>
                <a:rPr lang="en-US" sz="2900" b="0" dirty="0">
                  <a:solidFill>
                    <a:schemeClr val="bg1"/>
                  </a:solidFill>
                  <a:latin typeface="Trebuchet MS" pitchFamily="34" charset="0"/>
                </a:rPr>
                <a:t>PosterPresentations.com</a:t>
              </a:r>
              <a:br>
                <a:rPr lang="en-US" sz="2900" dirty="0">
                  <a:solidFill>
                    <a:schemeClr val="bg1"/>
                  </a:solidFill>
                  <a:latin typeface="Trebuchet MS" pitchFamily="34" charset="0"/>
                </a:rPr>
              </a:br>
              <a:endParaRPr lang="en-US" sz="2900" dirty="0">
                <a:solidFill>
                  <a:schemeClr val="bg1"/>
                </a:solidFill>
                <a:latin typeface="Trebuchet MS" pitchFamily="34" charset="0"/>
              </a:endParaRPr>
            </a:p>
            <a:p>
              <a:pPr algn="l" defTabSz="3765038"/>
              <a:r>
                <a:rPr lang="en-US" sz="2900" b="0" dirty="0">
                  <a:solidFill>
                    <a:schemeClr val="bg1"/>
                  </a:solidFill>
                  <a:latin typeface="Trebuchet MS" pitchFamily="34" charset="0"/>
                </a:rPr>
                <a:t>Need</a:t>
              </a:r>
              <a:r>
                <a:rPr lang="en-US" sz="2900" b="0" baseline="0" dirty="0">
                  <a:solidFill>
                    <a:schemeClr val="bg1"/>
                  </a:solidFill>
                  <a:latin typeface="Trebuchet MS" pitchFamily="34" charset="0"/>
                </a:rPr>
                <a:t> assistance? Call us at </a:t>
              </a:r>
              <a:r>
                <a:rPr lang="en-US" sz="2900" b="0" dirty="0">
                  <a:solidFill>
                    <a:srgbClr val="FFC000"/>
                  </a:solidFill>
                  <a:latin typeface="Trebuchet MS" pitchFamily="34" charset="0"/>
                </a:rPr>
                <a:t>1.510.649.3001</a:t>
              </a:r>
            </a:p>
            <a:p>
              <a:pPr algn="l" defTabSz="3765038"/>
              <a:endParaRPr lang="en-US" sz="34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3800" b="1" spc="600" dirty="0">
                  <a:solidFill>
                    <a:schemeClr val="bg1"/>
                  </a:solidFill>
                  <a:latin typeface="Trebuchet MS" pitchFamily="34" charset="0"/>
                </a:rPr>
                <a:t>QUICK START</a:t>
              </a:r>
            </a:p>
            <a:p>
              <a:pPr algn="ctr"/>
              <a:endParaRPr lang="en-US" sz="3400" b="1" baseline="0" dirty="0">
                <a:solidFill>
                  <a:schemeClr val="bg1"/>
                </a:solidFill>
                <a:latin typeface="Trebuchet MS" pitchFamily="34" charset="0"/>
              </a:endParaRPr>
            </a:p>
            <a:p>
              <a:pPr algn="ctr"/>
              <a:r>
                <a:rPr lang="en-US" sz="3400" b="1" baseline="0" dirty="0">
                  <a:solidFill>
                    <a:srgbClr val="FFC000"/>
                  </a:solidFill>
                  <a:latin typeface="Trebuchet MS" pitchFamily="34" charset="0"/>
                </a:rPr>
                <a:t>Zoom in and out</a:t>
              </a:r>
            </a:p>
            <a:p>
              <a:pPr marL="1891997" indent="-1891997" algn="l" defTabSz="850762"/>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1997" indent="-1891997" algn="l" defTabSz="850762"/>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900" b="0" baseline="0" dirty="0">
                <a:solidFill>
                  <a:schemeClr val="bg1"/>
                </a:solidFill>
                <a:latin typeface="Trebuchet MS" pitchFamily="34" charset="0"/>
              </a:endParaRPr>
            </a:p>
            <a:p>
              <a:pPr algn="ctr"/>
              <a:r>
                <a:rPr lang="en-US" sz="34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298"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br>
                <a:rPr lang="en-US" sz="2900" b="1" baseline="0" dirty="0">
                  <a:solidFill>
                    <a:schemeClr val="bg1"/>
                  </a:solidFill>
                  <a:latin typeface="Trebuchet MS" pitchFamily="34" charset="0"/>
                </a:rPr>
              </a:br>
              <a:endParaRPr lang="en-US" sz="2900" b="1" dirty="0">
                <a:solidFill>
                  <a:schemeClr val="bg1"/>
                </a:solidFill>
                <a:latin typeface="Trebuchet MS" pitchFamily="34" charset="0"/>
              </a:endParaRPr>
            </a:p>
            <a:p>
              <a:pPr algn="ctr"/>
              <a:endParaRPr lang="en-US" sz="2900" b="1" dirty="0">
                <a:solidFill>
                  <a:srgbClr val="FFC000"/>
                </a:solidFill>
                <a:latin typeface="Trebuchet MS" pitchFamily="34" charset="0"/>
              </a:endParaRPr>
            </a:p>
            <a:p>
              <a:pPr algn="ctr"/>
              <a:endParaRPr lang="en-US" sz="2900" b="1" dirty="0">
                <a:solidFill>
                  <a:srgbClr val="FFC000"/>
                </a:solidFill>
                <a:latin typeface="Trebuchet MS" pitchFamily="34" charset="0"/>
              </a:endParaRPr>
            </a:p>
            <a:p>
              <a:pPr algn="ctr"/>
              <a:r>
                <a:rPr lang="en-US" sz="3400" b="1" dirty="0">
                  <a:solidFill>
                    <a:srgbClr val="FFC000"/>
                  </a:solidFill>
                  <a:latin typeface="Trebuchet MS" pitchFamily="34" charset="0"/>
                </a:rPr>
                <a:t>Adding Logos</a:t>
              </a:r>
              <a:r>
                <a:rPr lang="en-US" sz="34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298" baseline="0" dirty="0">
                <a:solidFill>
                  <a:schemeClr val="bg1">
                    <a:lumMod val="75000"/>
                  </a:schemeClr>
                </a:solidFill>
                <a:latin typeface="Trebuchet MS" pitchFamily="34" charset="0"/>
              </a:endParaRPr>
            </a:p>
            <a:p>
              <a:pPr algn="l"/>
              <a:r>
                <a:rPr lang="en-US" sz="2400" b="1" spc="298"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400" b="1" baseline="0" dirty="0">
                  <a:solidFill>
                    <a:srgbClr val="FFC000"/>
                  </a:solidFill>
                  <a:latin typeface="Trebuchet MS" pitchFamily="34" charset="0"/>
                </a:rPr>
                <a:t>Photographs / Graphics</a:t>
              </a:r>
            </a:p>
            <a:p>
              <a:pPr algn="l" defTabSz="977746"/>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746"/>
              <a:endParaRPr lang="en-US" sz="2400" b="0" baseline="0" dirty="0">
                <a:latin typeface="Trebuchet MS" pitchFamily="34" charset="0"/>
              </a:endParaRPr>
            </a:p>
            <a:p>
              <a:pPr algn="ctr"/>
              <a:endParaRPr lang="en-US" sz="2900" b="1" baseline="0" dirty="0">
                <a:solidFill>
                  <a:srgbClr val="FFC000"/>
                </a:solidFill>
                <a:latin typeface="Trebuchet MS" pitchFamily="34" charset="0"/>
              </a:endParaRPr>
            </a:p>
            <a:p>
              <a:pPr algn="ctr"/>
              <a:endParaRPr lang="en-US" sz="2900" b="1" baseline="0" dirty="0">
                <a:solidFill>
                  <a:srgbClr val="FFC000"/>
                </a:solidFill>
                <a:latin typeface="Trebuchet MS" pitchFamily="34" charset="0"/>
              </a:endParaRPr>
            </a:p>
            <a:p>
              <a:pPr algn="ctr"/>
              <a:endParaRPr lang="en-US" sz="2900" b="1" baseline="0" dirty="0">
                <a:solidFill>
                  <a:srgbClr val="FFC000"/>
                </a:solidFill>
                <a:latin typeface="Trebuchet MS" pitchFamily="34" charset="0"/>
              </a:endParaRPr>
            </a:p>
            <a:p>
              <a:pPr algn="ctr"/>
              <a:endParaRPr lang="en-US" sz="2900" b="1" baseline="0" dirty="0">
                <a:solidFill>
                  <a:srgbClr val="FFC000"/>
                </a:solidFill>
                <a:latin typeface="Trebuchet MS" pitchFamily="34" charset="0"/>
              </a:endParaRPr>
            </a:p>
            <a:p>
              <a:pPr algn="ctr"/>
              <a:endParaRPr lang="en-US" sz="2900" b="1" baseline="0" dirty="0">
                <a:solidFill>
                  <a:srgbClr val="FFC000"/>
                </a:solidFill>
                <a:latin typeface="Trebuchet MS" pitchFamily="34" charset="0"/>
              </a:endParaRPr>
            </a:p>
            <a:p>
              <a:pPr algn="ctr"/>
              <a:endParaRPr lang="en-US" sz="2900" b="1" baseline="0" dirty="0">
                <a:solidFill>
                  <a:srgbClr val="FFC000"/>
                </a:solidFill>
                <a:latin typeface="Trebuchet MS" pitchFamily="34" charset="0"/>
              </a:endParaRPr>
            </a:p>
            <a:p>
              <a:pPr algn="ctr"/>
              <a:r>
                <a:rPr lang="en-US" sz="3400" b="1" baseline="0" dirty="0">
                  <a:solidFill>
                    <a:srgbClr val="FFC000"/>
                  </a:solidFill>
                  <a:latin typeface="Trebuchet MS" pitchFamily="34" charset="0"/>
                </a:rPr>
                <a:t>Image Quality Check</a:t>
              </a:r>
            </a:p>
            <a:p>
              <a:pPr lvl="0" algn="l" defTabSz="977746"/>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900" b="0" dirty="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5"/>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6"/>
            <a:stretch>
              <a:fillRect/>
            </a:stretch>
          </p:blipFill>
          <p:spPr>
            <a:xfrm>
              <a:off x="-10732765" y="15696927"/>
              <a:ext cx="9986808" cy="1053596"/>
            </a:xfrm>
            <a:prstGeom prst="rect">
              <a:avLst/>
            </a:prstGeom>
          </p:spPr>
        </p:pic>
        <p:grpSp>
          <p:nvGrpSpPr>
            <p:cNvPr id="38" name="Group 37"/>
            <p:cNvGrpSpPr/>
            <p:nvPr userDrawn="1"/>
          </p:nvGrpSpPr>
          <p:grpSpPr>
            <a:xfrm>
              <a:off x="-9744993" y="23540957"/>
              <a:ext cx="7531182" cy="2305104"/>
              <a:chOff x="-4470427" y="11016658"/>
              <a:chExt cx="3470785" cy="1059063"/>
            </a:xfrm>
          </p:grpSpPr>
          <p:grpSp>
            <p:nvGrpSpPr>
              <p:cNvPr id="46" name="Group 45"/>
              <p:cNvGrpSpPr/>
              <p:nvPr userDrawn="1"/>
            </p:nvGrpSpPr>
            <p:grpSpPr>
              <a:xfrm>
                <a:off x="-2783495" y="11060883"/>
                <a:ext cx="624431" cy="879395"/>
                <a:chOff x="-3958697" y="11117435"/>
                <a:chExt cx="779338" cy="1260168"/>
              </a:xfrm>
            </p:grpSpPr>
            <p:pic>
              <p:nvPicPr>
                <p:cNvPr id="52" name="Picture 51"/>
                <p:cNvPicPr>
                  <a:picLocks noChangeAspect="1"/>
                </p:cNvPicPr>
                <p:nvPr userDrawn="1"/>
              </p:nvPicPr>
              <p:blipFill>
                <a:blip r:embed="rId7"/>
                <a:stretch>
                  <a:fillRect/>
                </a:stretch>
              </p:blipFill>
              <p:spPr>
                <a:xfrm>
                  <a:off x="-3948160" y="11117435"/>
                  <a:ext cx="768801" cy="1090857"/>
                </a:xfrm>
                <a:prstGeom prst="rect">
                  <a:avLst/>
                </a:prstGeom>
              </p:spPr>
            </p:pic>
            <p:sp>
              <p:nvSpPr>
                <p:cNvPr id="53" name="TextBox 52"/>
                <p:cNvSpPr txBox="1"/>
                <p:nvPr userDrawn="1"/>
              </p:nvSpPr>
              <p:spPr>
                <a:xfrm>
                  <a:off x="-3958697" y="12114179"/>
                  <a:ext cx="779338" cy="263424"/>
                </a:xfrm>
                <a:prstGeom prst="rect">
                  <a:avLst/>
                </a:prstGeom>
                <a:solidFill>
                  <a:schemeClr val="accent1"/>
                </a:solidFill>
                <a:ln>
                  <a:noFill/>
                </a:ln>
              </p:spPr>
              <p:txBody>
                <a:bodyPr wrap="square" lIns="91440" tIns="91440" rIns="91440" bIns="91440" rtlCol="0">
                  <a:spAutoFit/>
                </a:bodyPr>
                <a:lstStyle/>
                <a:p>
                  <a:pPr algn="ctr"/>
                  <a:r>
                    <a:rPr lang="en-US" sz="1400" b="1" dirty="0">
                      <a:solidFill>
                        <a:schemeClr val="tx1"/>
                      </a:solidFill>
                    </a:rPr>
                    <a:t>ORIGINAL</a:t>
                  </a:r>
                </a:p>
              </p:txBody>
            </p:sp>
          </p:grpSp>
          <p:grpSp>
            <p:nvGrpSpPr>
              <p:cNvPr id="47" name="Group 46"/>
              <p:cNvGrpSpPr/>
              <p:nvPr userDrawn="1"/>
            </p:nvGrpSpPr>
            <p:grpSpPr>
              <a:xfrm>
                <a:off x="-2033159" y="11060888"/>
                <a:ext cx="1033517" cy="893534"/>
                <a:chOff x="-2921738" y="11200127"/>
                <a:chExt cx="1420279" cy="1227911"/>
              </a:xfrm>
            </p:grpSpPr>
            <p:pic>
              <p:nvPicPr>
                <p:cNvPr id="50" name="Picture 49"/>
                <p:cNvPicPr>
                  <a:picLocks noChangeAspect="1"/>
                </p:cNvPicPr>
                <p:nvPr userDrawn="1"/>
              </p:nvPicPr>
              <p:blipFill>
                <a:blip r:embed="rId7"/>
                <a:stretch>
                  <a:fillRect/>
                </a:stretch>
              </p:blipFill>
              <p:spPr>
                <a:xfrm>
                  <a:off x="-2921738" y="11200127"/>
                  <a:ext cx="1420279" cy="1029694"/>
                </a:xfrm>
                <a:prstGeom prst="rect">
                  <a:avLst/>
                </a:prstGeom>
              </p:spPr>
            </p:pic>
            <p:sp>
              <p:nvSpPr>
                <p:cNvPr id="51" name="TextBox 50"/>
                <p:cNvSpPr txBox="1"/>
                <p:nvPr userDrawn="1"/>
              </p:nvSpPr>
              <p:spPr>
                <a:xfrm>
                  <a:off x="-2918990" y="12175419"/>
                  <a:ext cx="1417531" cy="252619"/>
                </a:xfrm>
                <a:prstGeom prst="rect">
                  <a:avLst/>
                </a:prstGeom>
                <a:solidFill>
                  <a:srgbClr val="FF0000"/>
                </a:solidFill>
              </p:spPr>
              <p:txBody>
                <a:bodyPr wrap="square" lIns="457200" tIns="91440" rIns="457200" bIns="91440" rtlCol="0">
                  <a:spAutoFit/>
                </a:bodyPr>
                <a:lstStyle/>
                <a:p>
                  <a:pPr algn="ctr"/>
                  <a:r>
                    <a:rPr lang="en-US" sz="1400" b="1" dirty="0">
                      <a:solidFill>
                        <a:schemeClr val="bg1"/>
                      </a:solidFill>
                    </a:rPr>
                    <a:t>DISTORTED</a:t>
                  </a:r>
                  <a:endParaRPr lang="en-US" sz="500" b="1" dirty="0">
                    <a:solidFill>
                      <a:schemeClr val="bg1"/>
                    </a:solidFill>
                  </a:endParaRPr>
                </a:p>
              </p:txBody>
            </p:sp>
          </p:grpSp>
          <p:pic>
            <p:nvPicPr>
              <p:cNvPr id="48" name="Picture 47"/>
              <p:cNvPicPr>
                <a:picLocks noChangeAspect="1"/>
              </p:cNvPicPr>
              <p:nvPr userDrawn="1"/>
            </p:nvPicPr>
            <p:blipFill>
              <a:blip r:embed="rId8"/>
              <a:stretch>
                <a:fillRect/>
              </a:stretch>
            </p:blipFill>
            <p:spPr>
              <a:xfrm>
                <a:off x="-4470427" y="11016658"/>
                <a:ext cx="1098742" cy="847761"/>
              </a:xfrm>
              <a:prstGeom prst="rect">
                <a:avLst/>
              </a:prstGeom>
            </p:spPr>
          </p:pic>
          <p:sp>
            <p:nvSpPr>
              <p:cNvPr id="49" name="TextBox 48"/>
              <p:cNvSpPr txBox="1"/>
              <p:nvPr userDrawn="1"/>
            </p:nvSpPr>
            <p:spPr>
              <a:xfrm>
                <a:off x="-4440599" y="11665645"/>
                <a:ext cx="1035686" cy="410076"/>
              </a:xfrm>
              <a:prstGeom prst="rect">
                <a:avLst/>
              </a:prstGeom>
              <a:noFill/>
            </p:spPr>
            <p:txBody>
              <a:bodyPr wrap="square" lIns="457200" tIns="457200" rIns="457200" bIns="0" rtlCol="0">
                <a:spAutoFit/>
              </a:bodyPr>
              <a:lstStyle/>
              <a:p>
                <a:pPr algn="ctr"/>
                <a:r>
                  <a:rPr lang="en-US" sz="1400" dirty="0">
                    <a:solidFill>
                      <a:schemeClr val="bg1"/>
                    </a:solidFill>
                  </a:rPr>
                  <a:t>Corner</a:t>
                </a:r>
                <a:r>
                  <a:rPr lang="en-US" sz="1400" baseline="0" dirty="0">
                    <a:solidFill>
                      <a:schemeClr val="bg1"/>
                    </a:solidFill>
                  </a:rPr>
                  <a:t> handles</a:t>
                </a:r>
                <a:endParaRPr lang="en-US" sz="1400" dirty="0">
                  <a:solidFill>
                    <a:schemeClr val="bg1"/>
                  </a:solidFill>
                </a:endParaRPr>
              </a:p>
            </p:txBody>
          </p:sp>
        </p:grpSp>
        <p:grpSp>
          <p:nvGrpSpPr>
            <p:cNvPr id="39" name="Group 38"/>
            <p:cNvGrpSpPr/>
            <p:nvPr userDrawn="1"/>
          </p:nvGrpSpPr>
          <p:grpSpPr>
            <a:xfrm>
              <a:off x="-10405387" y="27751408"/>
              <a:ext cx="9336203" cy="2453253"/>
              <a:chOff x="-4758035" y="12734136"/>
              <a:chExt cx="4302638" cy="1127129"/>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2923600614"/>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1338" name="Image" r:id="rId9" imgW="1828440" imgH="1117440" progId="Photoshop.Image.13">
                      <p:embed/>
                    </p:oleObj>
                  </mc:Choice>
                  <mc:Fallback>
                    <p:oleObj name="Image" r:id="rId9" imgW="1828440" imgH="1117440" progId="Photoshop.Image.13">
                      <p:embed/>
                      <p:pic>
                        <p:nvPicPr>
                          <p:cNvPr id="0" name=""/>
                          <p:cNvPicPr/>
                          <p:nvPr/>
                        </p:nvPicPr>
                        <p:blipFill>
                          <a:blip r:embed="rId10"/>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3743875991"/>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1339" name="Image" r:id="rId11" imgW="1828440" imgH="1117440" progId="Photoshop.Image.13">
                      <p:embed/>
                    </p:oleObj>
                  </mc:Choice>
                  <mc:Fallback>
                    <p:oleObj name="Image" r:id="rId11" imgW="1828440" imgH="1117440" progId="Photoshop.Image.13">
                      <p:embed/>
                      <p:pic>
                        <p:nvPicPr>
                          <p:cNvPr id="0" name=""/>
                          <p:cNvPicPr/>
                          <p:nvPr/>
                        </p:nvPicPr>
                        <p:blipFill>
                          <a:blip r:embed="rId12"/>
                          <a:stretch>
                            <a:fillRect/>
                          </a:stretch>
                        </p:blipFill>
                        <p:spPr>
                          <a:xfrm>
                            <a:off x="-2456641" y="12737835"/>
                            <a:ext cx="1828800" cy="1117600"/>
                          </a:xfrm>
                          <a:prstGeom prst="rect">
                            <a:avLst/>
                          </a:prstGeom>
                        </p:spPr>
                      </p:pic>
                    </p:oleObj>
                  </mc:Fallback>
                </mc:AlternateContent>
              </a:graphicData>
            </a:graphic>
          </p:graphicFrame>
          <p:sp>
            <p:nvSpPr>
              <p:cNvPr id="44" name="TextBox 43"/>
              <p:cNvSpPr txBox="1"/>
              <p:nvPr userDrawn="1"/>
            </p:nvSpPr>
            <p:spPr>
              <a:xfrm rot="16200000">
                <a:off x="-5235784" y="13211885"/>
                <a:ext cx="1117601" cy="162104"/>
              </a:xfrm>
              <a:prstGeom prst="rect">
                <a:avLst/>
              </a:prstGeom>
              <a:noFill/>
            </p:spPr>
            <p:txBody>
              <a:bodyPr wrap="square" lIns="91440" tIns="91440" rIns="91440" bIns="0" rtlCol="0">
                <a:spAutoFit/>
              </a:bodyPr>
              <a:lstStyle/>
              <a:p>
                <a:pPr algn="ctr"/>
                <a:r>
                  <a:rPr lang="en-US" sz="1400" dirty="0">
                    <a:solidFill>
                      <a:srgbClr val="92D050"/>
                    </a:solidFill>
                  </a:rPr>
                  <a:t>Good</a:t>
                </a:r>
                <a:r>
                  <a:rPr lang="en-US" sz="1400" baseline="0" dirty="0">
                    <a:solidFill>
                      <a:srgbClr val="92D050"/>
                    </a:solidFill>
                  </a:rPr>
                  <a:t> </a:t>
                </a:r>
                <a:r>
                  <a:rPr lang="en-US" sz="1400" baseline="0" dirty="0">
                    <a:solidFill>
                      <a:schemeClr val="bg1"/>
                    </a:solidFill>
                  </a:rPr>
                  <a:t>printing quality</a:t>
                </a:r>
                <a:endParaRPr lang="en-US" sz="1400" dirty="0">
                  <a:solidFill>
                    <a:schemeClr val="bg1"/>
                  </a:solidFill>
                </a:endParaRPr>
              </a:p>
            </p:txBody>
          </p:sp>
          <p:sp>
            <p:nvSpPr>
              <p:cNvPr id="45" name="TextBox 44"/>
              <p:cNvSpPr txBox="1"/>
              <p:nvPr userDrawn="1"/>
            </p:nvSpPr>
            <p:spPr>
              <a:xfrm rot="16200000">
                <a:off x="-1095250" y="13221413"/>
                <a:ext cx="1117601" cy="162104"/>
              </a:xfrm>
              <a:prstGeom prst="rect">
                <a:avLst/>
              </a:prstGeom>
              <a:noFill/>
            </p:spPr>
            <p:txBody>
              <a:bodyPr wrap="square" lIns="91440" tIns="91440" rIns="91440" bIns="0" rtlCol="0">
                <a:spAutoFit/>
              </a:bodyPr>
              <a:lstStyle/>
              <a:p>
                <a:pPr algn="ctr"/>
                <a:r>
                  <a:rPr lang="en-US" sz="1400" dirty="0">
                    <a:solidFill>
                      <a:srgbClr val="FF0000"/>
                    </a:solidFill>
                  </a:rPr>
                  <a:t>Bad </a:t>
                </a:r>
                <a:r>
                  <a:rPr lang="en-US" sz="1400" dirty="0">
                    <a:solidFill>
                      <a:schemeClr val="bg1"/>
                    </a:solidFill>
                  </a:rPr>
                  <a:t>printing quality</a:t>
                </a:r>
              </a:p>
            </p:txBody>
          </p:sp>
        </p:grpSp>
      </p:grpSp>
      <p:grpSp>
        <p:nvGrpSpPr>
          <p:cNvPr id="54" name="Group 53"/>
          <p:cNvGrpSpPr/>
          <p:nvPr userDrawn="1"/>
        </p:nvGrpSpPr>
        <p:grpSpPr>
          <a:xfrm>
            <a:off x="38638110" y="-55066"/>
            <a:ext cx="9679371" cy="32973466"/>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3800" b="1" spc="600" dirty="0">
                  <a:solidFill>
                    <a:schemeClr val="bg1"/>
                  </a:solidFill>
                  <a:latin typeface="Trebuchet MS" pitchFamily="34" charset="0"/>
                </a:rPr>
                <a:t>QUICK START (cont.)</a:t>
              </a:r>
            </a:p>
            <a:p>
              <a:pPr algn="ctr"/>
              <a:endParaRPr lang="en-US" sz="3400" b="1" baseline="0" dirty="0">
                <a:solidFill>
                  <a:schemeClr val="bg1"/>
                </a:solidFill>
                <a:latin typeface="Trebuchet MS" pitchFamily="34" charset="0"/>
              </a:endParaRPr>
            </a:p>
            <a:p>
              <a:pPr algn="ctr"/>
              <a:r>
                <a:rPr lang="en-US" sz="3400" b="1" baseline="0" dirty="0">
                  <a:solidFill>
                    <a:srgbClr val="FFC000"/>
                  </a:solidFill>
                  <a:latin typeface="Trebuchet MS" pitchFamily="34" charset="0"/>
                </a:rPr>
                <a:t>How to change the template color theme</a:t>
              </a:r>
            </a:p>
            <a:p>
              <a:pPr marL="0" marR="0" lvl="2" indent="0" algn="l" defTabSz="114283"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283"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283"/>
              <a:endParaRPr lang="en-US" sz="2400" b="0" baseline="0" dirty="0">
                <a:solidFill>
                  <a:schemeClr val="bg1">
                    <a:lumMod val="75000"/>
                  </a:schemeClr>
                </a:solidFill>
                <a:latin typeface="Trebuchet MS" pitchFamily="34" charset="0"/>
              </a:endParaRPr>
            </a:p>
            <a:p>
              <a:pPr marL="0" indent="0" algn="l" defTabSz="114283"/>
              <a:endParaRPr lang="en-US" sz="2400" b="0" baseline="0" dirty="0">
                <a:solidFill>
                  <a:schemeClr val="bg1">
                    <a:lumMod val="75000"/>
                  </a:schemeClr>
                </a:solidFill>
                <a:latin typeface="Trebuchet MS" pitchFamily="34" charset="0"/>
              </a:endParaRPr>
            </a:p>
            <a:p>
              <a:pPr marL="0" indent="0" algn="l" defTabSz="114283"/>
              <a:endParaRPr lang="en-US" sz="2400" b="0" baseline="0" dirty="0">
                <a:solidFill>
                  <a:schemeClr val="bg1">
                    <a:lumMod val="75000"/>
                  </a:schemeClr>
                </a:solidFill>
                <a:latin typeface="Trebuchet MS" pitchFamily="34" charset="0"/>
              </a:endParaRPr>
            </a:p>
            <a:p>
              <a:pPr marL="0" indent="0" algn="l" defTabSz="114283"/>
              <a:endParaRPr lang="en-US" sz="2400" b="0" baseline="0" dirty="0">
                <a:solidFill>
                  <a:schemeClr val="bg1">
                    <a:lumMod val="75000"/>
                  </a:schemeClr>
                </a:solidFill>
                <a:latin typeface="Trebuchet MS" pitchFamily="34" charset="0"/>
              </a:endParaRPr>
            </a:p>
            <a:p>
              <a:pPr marL="0" indent="0" algn="l" defTabSz="114283"/>
              <a:endParaRPr lang="en-US" sz="2400" b="0" baseline="0" dirty="0">
                <a:solidFill>
                  <a:schemeClr val="bg1">
                    <a:lumMod val="75000"/>
                  </a:schemeClr>
                </a:solidFill>
                <a:latin typeface="Trebuchet MS" pitchFamily="34" charset="0"/>
              </a:endParaRPr>
            </a:p>
            <a:p>
              <a:pPr marL="0" indent="0" algn="l" defTabSz="114283"/>
              <a:endParaRPr lang="en-US" sz="2400" b="0" baseline="0" dirty="0">
                <a:solidFill>
                  <a:schemeClr val="bg1">
                    <a:lumMod val="75000"/>
                  </a:schemeClr>
                </a:solidFill>
                <a:latin typeface="Trebuchet MS" pitchFamily="34" charset="0"/>
              </a:endParaRPr>
            </a:p>
            <a:p>
              <a:pPr marL="0" indent="0" algn="l" defTabSz="114283"/>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283"/>
              <a:endParaRPr lang="en-US" sz="2400" b="0" baseline="0" dirty="0">
                <a:solidFill>
                  <a:schemeClr val="bg1">
                    <a:lumMod val="75000"/>
                  </a:schemeClr>
                </a:solidFill>
                <a:latin typeface="Trebuchet MS" pitchFamily="34" charset="0"/>
              </a:endParaRPr>
            </a:p>
            <a:p>
              <a:pPr algn="ctr"/>
              <a:r>
                <a:rPr lang="en-US" sz="3400" b="1" baseline="0" dirty="0">
                  <a:solidFill>
                    <a:srgbClr val="FFC000"/>
                  </a:solidFill>
                  <a:latin typeface="Trebuchet MS" pitchFamily="34" charset="0"/>
                </a:rPr>
                <a:t>How to add Text</a:t>
              </a:r>
            </a:p>
            <a:p>
              <a:pPr marL="3264965" lvl="2" indent="0" algn="l" defTabSz="114283"/>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096" lvl="2" indent="0" algn="l" defTabSz="114283"/>
              <a:endParaRPr lang="en-US" sz="2400" b="0" baseline="0" dirty="0">
                <a:solidFill>
                  <a:schemeClr val="bg1">
                    <a:lumMod val="75000"/>
                  </a:schemeClr>
                </a:solidFill>
                <a:latin typeface="Trebuchet MS" pitchFamily="34" charset="0"/>
              </a:endParaRPr>
            </a:p>
            <a:p>
              <a:pPr marL="0" marR="0" lvl="0" indent="0" algn="ctr" defTabSz="1518096"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4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28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096" lvl="2" indent="0" algn="l" defTabSz="114283"/>
              <a:endParaRPr lang="en-US" sz="2400" b="0" baseline="0" dirty="0">
                <a:solidFill>
                  <a:schemeClr val="bg1">
                    <a:lumMod val="75000"/>
                  </a:schemeClr>
                </a:solidFill>
                <a:latin typeface="Trebuchet MS" pitchFamily="34" charset="0"/>
              </a:endParaRPr>
            </a:p>
            <a:p>
              <a:pPr algn="ctr"/>
              <a:r>
                <a:rPr lang="en-US" sz="3400" b="1" baseline="0" dirty="0">
                  <a:solidFill>
                    <a:srgbClr val="FFC000"/>
                  </a:solidFill>
                  <a:latin typeface="Trebuchet MS" pitchFamily="34" charset="0"/>
                </a:rPr>
                <a:t>How to add Tables</a:t>
              </a:r>
            </a:p>
            <a:p>
              <a:pPr marL="1730098" lvl="1" indent="0" algn="l" defTabSz="114283"/>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283"/>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283"/>
              <a:endParaRPr lang="en-US" sz="2400" b="0" baseline="0" dirty="0">
                <a:solidFill>
                  <a:schemeClr val="bg1">
                    <a:lumMod val="75000"/>
                  </a:schemeClr>
                </a:solidFill>
                <a:latin typeface="Trebuchet MS" pitchFamily="34" charset="0"/>
              </a:endParaRPr>
            </a:p>
            <a:p>
              <a:pPr marL="0" marR="0" lvl="0" indent="0" algn="ctr" defTabSz="1518096"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28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28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096"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28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096" rtl="0" eaLnBrk="1" fontAlgn="auto" latinLnBrk="0" hangingPunct="1">
                <a:lnSpc>
                  <a:spcPct val="100000"/>
                </a:lnSpc>
                <a:spcBef>
                  <a:spcPts val="0"/>
                </a:spcBef>
                <a:spcAft>
                  <a:spcPts val="0"/>
                </a:spcAft>
                <a:buClrTx/>
                <a:buSzTx/>
                <a:buFontTx/>
                <a:buNone/>
                <a:tabLst/>
                <a:defRPr/>
              </a:pPr>
              <a:endParaRPr kumimoji="0" lang="en-US" sz="34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096"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28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28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096"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28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283"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096"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28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283"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1340" name="Image" r:id="rId13" imgW="4571280" imgH="1688760" progId="Photoshop.Image.13">
                    <p:embed/>
                  </p:oleObj>
                </mc:Choice>
                <mc:Fallback>
                  <p:oleObj name="Image" r:id="rId13" imgW="4571280" imgH="1688760" progId="Photoshop.Image.13">
                    <p:embed/>
                    <p:pic>
                      <p:nvPicPr>
                        <p:cNvPr id="0" name=""/>
                        <p:cNvPicPr/>
                        <p:nvPr/>
                      </p:nvPicPr>
                      <p:blipFill>
                        <a:blip r:embed="rId14"/>
                        <a:stretch>
                          <a:fillRect/>
                        </a:stretch>
                      </p:blipFill>
                      <p:spPr>
                        <a:xfrm>
                          <a:off x="46915679" y="3349444"/>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15"/>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1341" name="Image" r:id="rId16" imgW="1574280" imgH="1053720" progId="Photoshop.Image.13">
                    <p:embed/>
                  </p:oleObj>
                </mc:Choice>
                <mc:Fallback>
                  <p:oleObj name="Image" r:id="rId16" imgW="1574280" imgH="1053720" progId="Photoshop.Image.13">
                    <p:embed/>
                    <p:pic>
                      <p:nvPicPr>
                        <p:cNvPr id="0" name=""/>
                        <p:cNvPicPr/>
                        <p:nvPr/>
                      </p:nvPicPr>
                      <p:blipFill>
                        <a:blip r:embed="rId17"/>
                        <a:stretch>
                          <a:fillRect/>
                        </a:stretch>
                      </p:blipFill>
                      <p:spPr>
                        <a:xfrm>
                          <a:off x="44629619" y="12347263"/>
                          <a:ext cx="1482266" cy="992162"/>
                        </a:xfrm>
                        <a:prstGeom prst="rect">
                          <a:avLst/>
                        </a:prstGeom>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18"/>
              </p:cNvPr>
              <p:cNvPicPr>
                <a:picLocks noChangeAspect="1" noChangeArrowheads="1"/>
              </p:cNvPicPr>
              <p:nvPr userDrawn="1"/>
            </p:nvPicPr>
            <p:blipFill>
              <a:blip r:embed="rId19"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5" y="28552306"/>
                <a:ext cx="8671187"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a:t>
                </a:r>
                <a:r>
                  <a:rPr lang="en-US" sz="2400" baseline="0" dirty="0" err="1">
                    <a:solidFill>
                      <a:schemeClr val="tx2"/>
                    </a:solidFill>
                    <a:latin typeface="Trebuchet MS" pitchFamily="34" charset="0"/>
                  </a:rPr>
                  <a:t>Facebook</a:t>
                </a:r>
                <a:r>
                  <a:rPr lang="en-US" sz="2400" baseline="0" dirty="0">
                    <a:solidFill>
                      <a:schemeClr val="tx2"/>
                    </a:solidFill>
                    <a:latin typeface="Trebuchet MS" pitchFamily="34" charset="0"/>
                  </a:rPr>
                  <a:t>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60" name="TextBox 59"/>
            <p:cNvSpPr txBox="1"/>
            <p:nvPr userDrawn="1"/>
          </p:nvSpPr>
          <p:spPr>
            <a:xfrm>
              <a:off x="44262810" y="31169784"/>
              <a:ext cx="6870217" cy="1399638"/>
            </a:xfrm>
            <a:prstGeom prst="rect">
              <a:avLst/>
            </a:prstGeom>
            <a:noFill/>
          </p:spPr>
          <p:txBody>
            <a:bodyPr wrap="square" lIns="65304" tIns="32651" rIns="65304" bIns="32651" rtlCol="0">
              <a:spAutoFit/>
            </a:bodyPr>
            <a:lstStyle/>
            <a:p>
              <a:pPr>
                <a:lnSpc>
                  <a:spcPts val="2602"/>
                </a:lnSpc>
              </a:pPr>
              <a:r>
                <a:rPr lang="en-US" sz="2900" dirty="0">
                  <a:solidFill>
                    <a:schemeClr val="bg1"/>
                  </a:solidFill>
                </a:rPr>
                <a:t>© 2013</a:t>
              </a:r>
              <a:r>
                <a:rPr lang="en-US" sz="2900" baseline="0" dirty="0">
                  <a:solidFill>
                    <a:schemeClr val="bg1"/>
                  </a:solidFill>
                </a:rPr>
                <a:t> </a:t>
              </a:r>
              <a:r>
                <a:rPr lang="en-US" sz="2900" dirty="0">
                  <a:solidFill>
                    <a:schemeClr val="bg1"/>
                  </a:solidFill>
                </a:rPr>
                <a:t>PosterPresentations.com</a:t>
              </a:r>
              <a:br>
                <a:rPr lang="en-US" sz="2900" dirty="0">
                  <a:solidFill>
                    <a:schemeClr val="bg1"/>
                  </a:solidFill>
                </a:rPr>
              </a:br>
              <a:r>
                <a:rPr lang="en-US" sz="2900" dirty="0">
                  <a:solidFill>
                    <a:schemeClr val="bg1"/>
                  </a:solidFill>
                </a:rPr>
                <a:t>    </a:t>
              </a:r>
              <a:r>
                <a:rPr lang="en-US" sz="2400" dirty="0">
                  <a:solidFill>
                    <a:schemeClr val="bg1"/>
                  </a:solidFill>
                </a:rPr>
                <a:t>2117 Fourth Street ,</a:t>
              </a:r>
              <a:r>
                <a:rPr lang="en-US" sz="2400" baseline="0" dirty="0">
                  <a:solidFill>
                    <a:schemeClr val="bg1"/>
                  </a:solidFill>
                </a:rPr>
                <a:t> Unit C        </a:t>
              </a:r>
            </a:p>
            <a:p>
              <a:pPr>
                <a:lnSpc>
                  <a:spcPts val="2602"/>
                </a:lnSpc>
              </a:pPr>
              <a:r>
                <a:rPr lang="en-US" sz="2400" baseline="0" dirty="0">
                  <a:solidFill>
                    <a:schemeClr val="bg1"/>
                  </a:solidFill>
                </a:rPr>
                <a:t>     Berkeley CA </a:t>
              </a:r>
              <a:r>
                <a:rPr lang="en-US" sz="1900" baseline="0" dirty="0">
                  <a:solidFill>
                    <a:schemeClr val="bg1"/>
                  </a:solidFill>
                </a:rPr>
                <a:t>94710</a:t>
              </a:r>
              <a:br>
                <a:rPr lang="en-US" sz="2400" baseline="0" dirty="0">
                  <a:solidFill>
                    <a:schemeClr val="bg1"/>
                  </a:solidFill>
                </a:rPr>
              </a:br>
              <a:r>
                <a:rPr lang="en-US" sz="2400" baseline="0" dirty="0">
                  <a:solidFill>
                    <a:schemeClr val="bg1"/>
                  </a:solidFill>
                </a:rPr>
                <a:t>    </a:t>
              </a:r>
              <a:r>
                <a:rPr lang="en-US" sz="2400" b="1" baseline="0" dirty="0">
                  <a:solidFill>
                    <a:srgbClr val="FFFF00"/>
                  </a:solidFill>
                </a:rPr>
                <a:t>posterpresenter@gmail.com</a:t>
              </a:r>
              <a:endParaRPr lang="en-US" sz="2900" b="1" dirty="0">
                <a:solidFill>
                  <a:srgbClr val="FFFF00"/>
                </a:solidFill>
              </a:endParaRPr>
            </a:p>
          </p:txBody>
        </p:sp>
      </p:grpSp>
    </p:spTree>
  </p:cSld>
  <p:clrMap bg1="lt1" tx1="dk1" bg2="lt2" tx2="dk2" accent1="accent1" accent2="accent2" accent3="accent3" accent4="accent4" accent5="accent5" accent6="accent6" hlink="hlink" folHlink="folHlink"/>
  <p:sldLayoutIdLst>
    <p:sldLayoutId id="2147483652" r:id="rId1"/>
    <p:sldLayoutId id="2147483697" r:id="rId2"/>
  </p:sldLayoutIdLst>
  <p:txStyles>
    <p:titleStyle>
      <a:lvl1pPr algn="ctr" defTabSz="4388198" rtl="0" eaLnBrk="1" latinLnBrk="0" hangingPunct="1">
        <a:spcBef>
          <a:spcPct val="0"/>
        </a:spcBef>
        <a:buNone/>
        <a:defRPr sz="8600" kern="1200">
          <a:solidFill>
            <a:schemeClr val="bg1"/>
          </a:solidFill>
          <a:latin typeface="Trebuchet MS" pitchFamily="34" charset="0"/>
          <a:ea typeface="+mj-ea"/>
          <a:cs typeface="+mj-cs"/>
        </a:defRPr>
      </a:lvl1pPr>
    </p:titleStyle>
    <p:bodyStyle>
      <a:lvl1pPr marL="1645574" indent="-1645574" algn="l" defTabSz="4388198"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411" indent="-1371312" algn="l" defTabSz="438819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5248" indent="-1097050" algn="l" defTabSz="438819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79347" indent="-1097050" algn="l" defTabSz="4388198"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3446" indent="-1097050" algn="l" defTabSz="4388198"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7546" indent="-1097050" algn="l" defTabSz="4388198"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1645" indent="-1097050" algn="l" defTabSz="4388198"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5744" indent="-1097050" algn="l" defTabSz="4388198"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49843" indent="-1097050" algn="l" defTabSz="4388198"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198" rtl="0" eaLnBrk="1" latinLnBrk="0" hangingPunct="1">
        <a:defRPr sz="8600" kern="1200">
          <a:solidFill>
            <a:schemeClr val="tx1"/>
          </a:solidFill>
          <a:latin typeface="+mn-lt"/>
          <a:ea typeface="+mn-ea"/>
          <a:cs typeface="+mn-cs"/>
        </a:defRPr>
      </a:lvl1pPr>
      <a:lvl2pPr marL="2194099" algn="l" defTabSz="4388198" rtl="0" eaLnBrk="1" latinLnBrk="0" hangingPunct="1">
        <a:defRPr sz="8600" kern="1200">
          <a:solidFill>
            <a:schemeClr val="tx1"/>
          </a:solidFill>
          <a:latin typeface="+mn-lt"/>
          <a:ea typeface="+mn-ea"/>
          <a:cs typeface="+mn-cs"/>
        </a:defRPr>
      </a:lvl2pPr>
      <a:lvl3pPr marL="4388198" algn="l" defTabSz="4388198" rtl="0" eaLnBrk="1" latinLnBrk="0" hangingPunct="1">
        <a:defRPr sz="8600" kern="1200">
          <a:solidFill>
            <a:schemeClr val="tx1"/>
          </a:solidFill>
          <a:latin typeface="+mn-lt"/>
          <a:ea typeface="+mn-ea"/>
          <a:cs typeface="+mn-cs"/>
        </a:defRPr>
      </a:lvl3pPr>
      <a:lvl4pPr marL="6582298" algn="l" defTabSz="4388198" rtl="0" eaLnBrk="1" latinLnBrk="0" hangingPunct="1">
        <a:defRPr sz="8600" kern="1200">
          <a:solidFill>
            <a:schemeClr val="tx1"/>
          </a:solidFill>
          <a:latin typeface="+mn-lt"/>
          <a:ea typeface="+mn-ea"/>
          <a:cs typeface="+mn-cs"/>
        </a:defRPr>
      </a:lvl4pPr>
      <a:lvl5pPr marL="8776397" algn="l" defTabSz="4388198" rtl="0" eaLnBrk="1" latinLnBrk="0" hangingPunct="1">
        <a:defRPr sz="8600" kern="1200">
          <a:solidFill>
            <a:schemeClr val="tx1"/>
          </a:solidFill>
          <a:latin typeface="+mn-lt"/>
          <a:ea typeface="+mn-ea"/>
          <a:cs typeface="+mn-cs"/>
        </a:defRPr>
      </a:lvl5pPr>
      <a:lvl6pPr marL="10970496" algn="l" defTabSz="4388198" rtl="0" eaLnBrk="1" latinLnBrk="0" hangingPunct="1">
        <a:defRPr sz="8600" kern="1200">
          <a:solidFill>
            <a:schemeClr val="tx1"/>
          </a:solidFill>
          <a:latin typeface="+mn-lt"/>
          <a:ea typeface="+mn-ea"/>
          <a:cs typeface="+mn-cs"/>
        </a:defRPr>
      </a:lvl6pPr>
      <a:lvl7pPr marL="13164595" algn="l" defTabSz="4388198" rtl="0" eaLnBrk="1" latinLnBrk="0" hangingPunct="1">
        <a:defRPr sz="8600" kern="1200">
          <a:solidFill>
            <a:schemeClr val="tx1"/>
          </a:solidFill>
          <a:latin typeface="+mn-lt"/>
          <a:ea typeface="+mn-ea"/>
          <a:cs typeface="+mn-cs"/>
        </a:defRPr>
      </a:lvl7pPr>
      <a:lvl8pPr marL="15358694" algn="l" defTabSz="4388198" rtl="0" eaLnBrk="1" latinLnBrk="0" hangingPunct="1">
        <a:defRPr sz="8600" kern="1200">
          <a:solidFill>
            <a:schemeClr val="tx1"/>
          </a:solidFill>
          <a:latin typeface="+mn-lt"/>
          <a:ea typeface="+mn-ea"/>
          <a:cs typeface="+mn-cs"/>
        </a:defRPr>
      </a:lvl8pPr>
      <a:lvl9pPr marL="17552794" algn="l" defTabSz="4388198"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2"/>
            <a:ext cx="38404800" cy="4800600"/>
          </a:xfrm>
          <a:prstGeom prst="rect">
            <a:avLst/>
          </a:prstGeom>
          <a:solidFill>
            <a:schemeClr val="accent5">
              <a:lumMod val="75000"/>
            </a:schemeClr>
          </a:solidFill>
          <a:ln w="9525">
            <a:solidFill>
              <a:schemeClr val="tx1"/>
            </a:solidFill>
            <a:miter lim="800000"/>
            <a:headEnd/>
            <a:tailEnd/>
          </a:ln>
          <a:effectLst/>
        </p:spPr>
        <p:txBody>
          <a:bodyPr wrap="none" lIns="91421" tIns="45710" rIns="91421" bIns="45710" anchor="ctr"/>
          <a:lstStyle/>
          <a:p>
            <a:pPr>
              <a:defRPr/>
            </a:pPr>
            <a:endParaRPr lang="en-US" dirty="0"/>
          </a:p>
        </p:txBody>
      </p:sp>
      <p:sp>
        <p:nvSpPr>
          <p:cNvPr id="9" name="Rectangle 9"/>
          <p:cNvSpPr>
            <a:spLocks noChangeArrowheads="1"/>
          </p:cNvSpPr>
          <p:nvPr/>
        </p:nvSpPr>
        <p:spPr bwMode="auto">
          <a:xfrm>
            <a:off x="0" y="4805362"/>
            <a:ext cx="38404800" cy="152400"/>
          </a:xfrm>
          <a:prstGeom prst="rect">
            <a:avLst/>
          </a:prstGeom>
          <a:solidFill>
            <a:schemeClr val="accent5">
              <a:lumMod val="50000"/>
            </a:schemeClr>
          </a:solidFill>
          <a:ln w="152400">
            <a:noFill/>
            <a:miter lim="800000"/>
            <a:headEnd/>
            <a:tailEnd/>
          </a:ln>
          <a:effectLst/>
        </p:spPr>
        <p:txBody>
          <a:bodyPr wrap="none" lIns="91421" tIns="45710" rIns="91421" bIns="45710" anchor="ctr"/>
          <a:lstStyle/>
          <a:p>
            <a:pPr>
              <a:defRPr/>
            </a:pPr>
            <a:endParaRPr lang="en-US" dirty="0"/>
          </a:p>
        </p:txBody>
      </p:sp>
      <p:sp>
        <p:nvSpPr>
          <p:cNvPr id="10" name="Text Box 14"/>
          <p:cNvSpPr txBox="1">
            <a:spLocks noChangeArrowheads="1"/>
          </p:cNvSpPr>
          <p:nvPr/>
        </p:nvSpPr>
        <p:spPr bwMode="auto">
          <a:xfrm>
            <a:off x="1298659" y="32232603"/>
            <a:ext cx="2200275" cy="319104"/>
          </a:xfrm>
          <a:prstGeom prst="rect">
            <a:avLst/>
          </a:prstGeom>
          <a:noFill/>
          <a:ln w="9525">
            <a:noFill/>
            <a:miter lim="800000"/>
            <a:headEnd/>
            <a:tailEnd/>
          </a:ln>
          <a:effectLst/>
        </p:spPr>
        <p:txBody>
          <a:bodyPr lIns="91248" tIns="45614" rIns="91248" bIns="45614">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1000" b="1" dirty="0">
                <a:solidFill>
                  <a:schemeClr val="bg1">
                    <a:lumMod val="75000"/>
                  </a:schemeClr>
                </a:solidFill>
                <a:latin typeface="Arial" charset="0"/>
              </a:rPr>
              <a:t>www.PosterPresentations.com</a:t>
            </a:r>
          </a:p>
        </p:txBody>
      </p:sp>
      <p:cxnSp>
        <p:nvCxnSpPr>
          <p:cNvPr id="38" name="Straight Connector 37"/>
          <p:cNvCxnSpPr/>
          <p:nvPr/>
        </p:nvCxnSpPr>
        <p:spPr>
          <a:xfrm flipV="1">
            <a:off x="-12203274" y="11526120"/>
            <a:ext cx="11880258" cy="81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807049" y="5392021"/>
            <a:ext cx="11880258" cy="26736677"/>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0" rIns="91426" bIns="45710" rtlCol="0" anchor="ctr"/>
          <a:lstStyle/>
          <a:p>
            <a:pPr algn="ctr"/>
            <a:endParaRPr lang="en-US"/>
          </a:p>
        </p:txBody>
      </p:sp>
      <p:sp>
        <p:nvSpPr>
          <p:cNvPr id="22" name="Rounded Rectangle 21"/>
          <p:cNvSpPr/>
          <p:nvPr userDrawn="1"/>
        </p:nvSpPr>
        <p:spPr>
          <a:xfrm>
            <a:off x="13260192" y="5392021"/>
            <a:ext cx="11880258" cy="26736677"/>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0" rIns="91426" bIns="45710" rtlCol="0" anchor="ctr"/>
          <a:lstStyle/>
          <a:p>
            <a:pPr algn="ctr"/>
            <a:endParaRPr lang="en-US"/>
          </a:p>
        </p:txBody>
      </p:sp>
      <p:sp>
        <p:nvSpPr>
          <p:cNvPr id="23" name="Rounded Rectangle 22"/>
          <p:cNvSpPr/>
          <p:nvPr userDrawn="1"/>
        </p:nvSpPr>
        <p:spPr>
          <a:xfrm>
            <a:off x="25713339" y="5392021"/>
            <a:ext cx="11880258" cy="26736677"/>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0" rIns="91426" bIns="45710" rtlCol="0" anchor="ctr"/>
          <a:lstStyle/>
          <a:p>
            <a:pPr algn="ctr"/>
            <a:endParaRPr lang="en-US"/>
          </a:p>
        </p:txBody>
      </p:sp>
      <p:grpSp>
        <p:nvGrpSpPr>
          <p:cNvPr id="44" name="Group 43"/>
          <p:cNvGrpSpPr/>
          <p:nvPr userDrawn="1"/>
        </p:nvGrpSpPr>
        <p:grpSpPr>
          <a:xfrm>
            <a:off x="38638110" y="-55066"/>
            <a:ext cx="9679371" cy="32973466"/>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3800" b="1" spc="600" dirty="0">
                  <a:solidFill>
                    <a:schemeClr val="bg1"/>
                  </a:solidFill>
                  <a:latin typeface="Trebuchet MS" pitchFamily="34" charset="0"/>
                </a:rPr>
                <a:t>QUICK START (cont.)</a:t>
              </a:r>
            </a:p>
            <a:p>
              <a:pPr algn="ctr"/>
              <a:endParaRPr lang="en-US" sz="3400" b="1" baseline="0" dirty="0">
                <a:solidFill>
                  <a:schemeClr val="bg1"/>
                </a:solidFill>
                <a:latin typeface="Trebuchet MS" pitchFamily="34" charset="0"/>
              </a:endParaRPr>
            </a:p>
            <a:p>
              <a:pPr algn="ctr"/>
              <a:r>
                <a:rPr lang="en-US" sz="3400" b="1" baseline="0" dirty="0">
                  <a:solidFill>
                    <a:srgbClr val="FFC000"/>
                  </a:solidFill>
                  <a:latin typeface="Trebuchet MS" pitchFamily="34" charset="0"/>
                </a:rPr>
                <a:t>How to change the template color theme</a:t>
              </a:r>
            </a:p>
            <a:p>
              <a:pPr marL="0" marR="0" lvl="2" indent="0" algn="l" defTabSz="114283"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283"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283"/>
              <a:endParaRPr lang="en-US" sz="2400" b="0" baseline="0" dirty="0">
                <a:solidFill>
                  <a:schemeClr val="bg1">
                    <a:lumMod val="75000"/>
                  </a:schemeClr>
                </a:solidFill>
                <a:latin typeface="Trebuchet MS" pitchFamily="34" charset="0"/>
              </a:endParaRPr>
            </a:p>
            <a:p>
              <a:pPr marL="0" indent="0" algn="l" defTabSz="114283"/>
              <a:endParaRPr lang="en-US" sz="2400" b="0" baseline="0" dirty="0">
                <a:solidFill>
                  <a:schemeClr val="bg1">
                    <a:lumMod val="75000"/>
                  </a:schemeClr>
                </a:solidFill>
                <a:latin typeface="Trebuchet MS" pitchFamily="34" charset="0"/>
              </a:endParaRPr>
            </a:p>
            <a:p>
              <a:pPr marL="0" indent="0" algn="l" defTabSz="114283"/>
              <a:endParaRPr lang="en-US" sz="2400" b="0" baseline="0" dirty="0">
                <a:solidFill>
                  <a:schemeClr val="bg1">
                    <a:lumMod val="75000"/>
                  </a:schemeClr>
                </a:solidFill>
                <a:latin typeface="Trebuchet MS" pitchFamily="34" charset="0"/>
              </a:endParaRPr>
            </a:p>
            <a:p>
              <a:pPr marL="0" indent="0" algn="l" defTabSz="114283"/>
              <a:endParaRPr lang="en-US" sz="2400" b="0" baseline="0" dirty="0">
                <a:solidFill>
                  <a:schemeClr val="bg1">
                    <a:lumMod val="75000"/>
                  </a:schemeClr>
                </a:solidFill>
                <a:latin typeface="Trebuchet MS" pitchFamily="34" charset="0"/>
              </a:endParaRPr>
            </a:p>
            <a:p>
              <a:pPr marL="0" indent="0" algn="l" defTabSz="114283"/>
              <a:endParaRPr lang="en-US" sz="2400" b="0" baseline="0" dirty="0">
                <a:solidFill>
                  <a:schemeClr val="bg1">
                    <a:lumMod val="75000"/>
                  </a:schemeClr>
                </a:solidFill>
                <a:latin typeface="Trebuchet MS" pitchFamily="34" charset="0"/>
              </a:endParaRPr>
            </a:p>
            <a:p>
              <a:pPr marL="0" indent="0" algn="l" defTabSz="114283"/>
              <a:endParaRPr lang="en-US" sz="2400" b="0" baseline="0" dirty="0">
                <a:solidFill>
                  <a:schemeClr val="bg1">
                    <a:lumMod val="75000"/>
                  </a:schemeClr>
                </a:solidFill>
                <a:latin typeface="Trebuchet MS" pitchFamily="34" charset="0"/>
              </a:endParaRPr>
            </a:p>
            <a:p>
              <a:pPr marL="0" indent="0" algn="l" defTabSz="114283"/>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283"/>
              <a:endParaRPr lang="en-US" sz="2400" b="0" baseline="0" dirty="0">
                <a:solidFill>
                  <a:schemeClr val="bg1">
                    <a:lumMod val="75000"/>
                  </a:schemeClr>
                </a:solidFill>
                <a:latin typeface="Trebuchet MS" pitchFamily="34" charset="0"/>
              </a:endParaRPr>
            </a:p>
            <a:p>
              <a:pPr algn="ctr"/>
              <a:r>
                <a:rPr lang="en-US" sz="3400" b="1" baseline="0" dirty="0">
                  <a:solidFill>
                    <a:srgbClr val="FFC000"/>
                  </a:solidFill>
                  <a:latin typeface="Trebuchet MS" pitchFamily="34" charset="0"/>
                </a:rPr>
                <a:t>How to add Text</a:t>
              </a:r>
            </a:p>
            <a:p>
              <a:pPr marL="3264965" lvl="2" indent="0" algn="l" defTabSz="114283"/>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096" lvl="2" indent="0" algn="l" defTabSz="114283"/>
              <a:endParaRPr lang="en-US" sz="2400" b="0" baseline="0" dirty="0">
                <a:solidFill>
                  <a:schemeClr val="bg1">
                    <a:lumMod val="75000"/>
                  </a:schemeClr>
                </a:solidFill>
                <a:latin typeface="Trebuchet MS" pitchFamily="34" charset="0"/>
              </a:endParaRPr>
            </a:p>
            <a:p>
              <a:pPr marL="0" marR="0" lvl="0" indent="0" algn="ctr" defTabSz="1518096"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4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28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096" lvl="2" indent="0" algn="l" defTabSz="114283"/>
              <a:endParaRPr lang="en-US" sz="2400" b="0" baseline="0" dirty="0">
                <a:solidFill>
                  <a:schemeClr val="bg1">
                    <a:lumMod val="75000"/>
                  </a:schemeClr>
                </a:solidFill>
                <a:latin typeface="Trebuchet MS" pitchFamily="34" charset="0"/>
              </a:endParaRPr>
            </a:p>
            <a:p>
              <a:pPr algn="ctr"/>
              <a:r>
                <a:rPr lang="en-US" sz="3400" b="1" baseline="0" dirty="0">
                  <a:solidFill>
                    <a:srgbClr val="FFC000"/>
                  </a:solidFill>
                  <a:latin typeface="Trebuchet MS" pitchFamily="34" charset="0"/>
                </a:rPr>
                <a:t>How to add Tables</a:t>
              </a:r>
            </a:p>
            <a:p>
              <a:pPr marL="1730098" lvl="1" indent="0" algn="l" defTabSz="114283"/>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283"/>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283"/>
              <a:endParaRPr lang="en-US" sz="2400" b="0" baseline="0" dirty="0">
                <a:solidFill>
                  <a:schemeClr val="bg1">
                    <a:lumMod val="75000"/>
                  </a:schemeClr>
                </a:solidFill>
                <a:latin typeface="Trebuchet MS" pitchFamily="34" charset="0"/>
              </a:endParaRPr>
            </a:p>
            <a:p>
              <a:pPr marL="0" marR="0" lvl="0" indent="0" algn="ctr" defTabSz="1518096"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28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28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096"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28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096" rtl="0" eaLnBrk="1" fontAlgn="auto" latinLnBrk="0" hangingPunct="1">
                <a:lnSpc>
                  <a:spcPct val="100000"/>
                </a:lnSpc>
                <a:spcBef>
                  <a:spcPts val="0"/>
                </a:spcBef>
                <a:spcAft>
                  <a:spcPts val="0"/>
                </a:spcAft>
                <a:buClrTx/>
                <a:buSzTx/>
                <a:buFontTx/>
                <a:buNone/>
                <a:tabLst/>
                <a:defRPr/>
              </a:pPr>
              <a:endParaRPr kumimoji="0" lang="en-US" sz="34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096"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28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28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096"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28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283"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096"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28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283"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362"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363"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5" y="28552306"/>
                <a:ext cx="8671187"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a:t>
                </a:r>
                <a:r>
                  <a:rPr lang="en-US" sz="2400" baseline="0" dirty="0" err="1">
                    <a:solidFill>
                      <a:schemeClr val="tx2"/>
                    </a:solidFill>
                    <a:latin typeface="Trebuchet MS" pitchFamily="34" charset="0"/>
                  </a:rPr>
                  <a:t>Facebook</a:t>
                </a:r>
                <a:r>
                  <a:rPr lang="en-US" sz="2400" baseline="0" dirty="0">
                    <a:solidFill>
                      <a:schemeClr val="tx2"/>
                    </a:solidFill>
                    <a:latin typeface="Trebuchet MS" pitchFamily="34" charset="0"/>
                  </a:rPr>
                  <a:t>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50" name="TextBox 49"/>
            <p:cNvSpPr txBox="1"/>
            <p:nvPr userDrawn="1"/>
          </p:nvSpPr>
          <p:spPr>
            <a:xfrm>
              <a:off x="44262810" y="31169784"/>
              <a:ext cx="6870217" cy="1399638"/>
            </a:xfrm>
            <a:prstGeom prst="rect">
              <a:avLst/>
            </a:prstGeom>
            <a:noFill/>
          </p:spPr>
          <p:txBody>
            <a:bodyPr wrap="square" lIns="65304" tIns="32651" rIns="65304" bIns="32651" rtlCol="0">
              <a:spAutoFit/>
            </a:bodyPr>
            <a:lstStyle/>
            <a:p>
              <a:pPr>
                <a:lnSpc>
                  <a:spcPts val="2602"/>
                </a:lnSpc>
              </a:pPr>
              <a:r>
                <a:rPr lang="en-US" sz="2900" dirty="0">
                  <a:solidFill>
                    <a:schemeClr val="bg1"/>
                  </a:solidFill>
                </a:rPr>
                <a:t>© 2013</a:t>
              </a:r>
              <a:r>
                <a:rPr lang="en-US" sz="2900" baseline="0" dirty="0">
                  <a:solidFill>
                    <a:schemeClr val="bg1"/>
                  </a:solidFill>
                </a:rPr>
                <a:t> </a:t>
              </a:r>
              <a:r>
                <a:rPr lang="en-US" sz="2900" dirty="0">
                  <a:solidFill>
                    <a:schemeClr val="bg1"/>
                  </a:solidFill>
                </a:rPr>
                <a:t>PosterPresentations.com</a:t>
              </a:r>
              <a:br>
                <a:rPr lang="en-US" sz="2900" dirty="0">
                  <a:solidFill>
                    <a:schemeClr val="bg1"/>
                  </a:solidFill>
                </a:rPr>
              </a:br>
              <a:r>
                <a:rPr lang="en-US" sz="2900" dirty="0">
                  <a:solidFill>
                    <a:schemeClr val="bg1"/>
                  </a:solidFill>
                </a:rPr>
                <a:t>    </a:t>
              </a:r>
              <a:r>
                <a:rPr lang="en-US" sz="2400" dirty="0">
                  <a:solidFill>
                    <a:schemeClr val="bg1"/>
                  </a:solidFill>
                </a:rPr>
                <a:t>2117 Fourth Street ,</a:t>
              </a:r>
              <a:r>
                <a:rPr lang="en-US" sz="2400" baseline="0" dirty="0">
                  <a:solidFill>
                    <a:schemeClr val="bg1"/>
                  </a:solidFill>
                </a:rPr>
                <a:t> Unit C        </a:t>
              </a:r>
            </a:p>
            <a:p>
              <a:pPr>
                <a:lnSpc>
                  <a:spcPts val="2602"/>
                </a:lnSpc>
              </a:pPr>
              <a:r>
                <a:rPr lang="en-US" sz="2400" baseline="0" dirty="0">
                  <a:solidFill>
                    <a:schemeClr val="bg1"/>
                  </a:solidFill>
                </a:rPr>
                <a:t>     Berkeley CA </a:t>
              </a:r>
              <a:r>
                <a:rPr lang="en-US" sz="1900" baseline="0" dirty="0">
                  <a:solidFill>
                    <a:schemeClr val="bg1"/>
                  </a:solidFill>
                </a:rPr>
                <a:t>94710</a:t>
              </a:r>
              <a:br>
                <a:rPr lang="en-US" sz="2400" baseline="0" dirty="0">
                  <a:solidFill>
                    <a:schemeClr val="bg1"/>
                  </a:solidFill>
                </a:rPr>
              </a:br>
              <a:r>
                <a:rPr lang="en-US" sz="2400" baseline="0" dirty="0">
                  <a:solidFill>
                    <a:schemeClr val="bg1"/>
                  </a:solidFill>
                </a:rPr>
                <a:t>    </a:t>
              </a:r>
              <a:r>
                <a:rPr lang="en-US" sz="2400" b="1" baseline="0" dirty="0">
                  <a:solidFill>
                    <a:srgbClr val="FFFF00"/>
                  </a:solidFill>
                </a:rPr>
                <a:t>posterpresenter@gmail.com</a:t>
              </a:r>
              <a:endParaRPr lang="en-US" sz="2900" b="1" dirty="0">
                <a:solidFill>
                  <a:srgbClr val="FFFF00"/>
                </a:solidFill>
              </a:endParaRPr>
            </a:p>
          </p:txBody>
        </p:sp>
      </p:grpSp>
      <p:grpSp>
        <p:nvGrpSpPr>
          <p:cNvPr id="54" name="Group 53"/>
          <p:cNvGrpSpPr/>
          <p:nvPr userDrawn="1"/>
        </p:nvGrpSpPr>
        <p:grpSpPr>
          <a:xfrm>
            <a:off x="-9822039" y="0"/>
            <a:ext cx="9641508" cy="32918400"/>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096" rtl="0" eaLnBrk="1" fontAlgn="auto" latinLnBrk="0" hangingPunct="1">
                <a:lnSpc>
                  <a:spcPct val="100000"/>
                </a:lnSpc>
                <a:spcBef>
                  <a:spcPts val="0"/>
                </a:spcBef>
                <a:spcAft>
                  <a:spcPts val="0"/>
                </a:spcAft>
                <a:buClrTx/>
                <a:buSzTx/>
                <a:buFontTx/>
                <a:buNone/>
                <a:tabLst/>
                <a:defRPr/>
              </a:pPr>
              <a:r>
                <a:rPr lang="en-US" sz="3400" b="1" spc="0" dirty="0">
                  <a:solidFill>
                    <a:srgbClr val="FF0000"/>
                  </a:solidFill>
                  <a:latin typeface="Trebuchet MS" pitchFamily="34" charset="0"/>
                </a:rPr>
                <a:t>(—THIS SIDEBAR DOES NOT PRINT—)</a:t>
              </a:r>
              <a:endParaRPr lang="en-US" sz="3400" b="1" spc="600" dirty="0">
                <a:solidFill>
                  <a:schemeClr val="bg1"/>
                </a:solidFill>
                <a:latin typeface="Trebuchet MS" pitchFamily="34" charset="0"/>
              </a:endParaRPr>
            </a:p>
            <a:p>
              <a:pPr algn="ctr"/>
              <a:r>
                <a:rPr lang="en-US" sz="3800" b="1" spc="600" dirty="0">
                  <a:solidFill>
                    <a:schemeClr val="bg1"/>
                  </a:solidFill>
                  <a:latin typeface="Trebuchet MS" pitchFamily="34" charset="0"/>
                </a:rPr>
                <a:t>DESIGN</a:t>
              </a:r>
              <a:r>
                <a:rPr lang="en-US" sz="3800" b="1" spc="600" baseline="0" dirty="0">
                  <a:solidFill>
                    <a:schemeClr val="bg1"/>
                  </a:solidFill>
                  <a:latin typeface="Trebuchet MS" pitchFamily="34" charset="0"/>
                </a:rPr>
                <a:t> </a:t>
              </a:r>
              <a:r>
                <a:rPr lang="en-US" sz="3800" b="1" spc="600" dirty="0">
                  <a:solidFill>
                    <a:schemeClr val="bg1"/>
                  </a:solidFill>
                  <a:latin typeface="Trebuchet MS" pitchFamily="34" charset="0"/>
                </a:rPr>
                <a:t>GUIDE</a:t>
              </a:r>
            </a:p>
            <a:p>
              <a:pPr algn="ctr"/>
              <a:endParaRPr lang="en-US" sz="2900" b="1" dirty="0">
                <a:latin typeface="Trebuchet MS" pitchFamily="34" charset="0"/>
              </a:endParaRPr>
            </a:p>
            <a:p>
              <a:pPr defTabSz="3765038"/>
              <a:r>
                <a:rPr lang="en-US" sz="2900" i="0" dirty="0">
                  <a:latin typeface="Trebuchet MS" pitchFamily="34" charset="0"/>
                </a:rPr>
                <a:t>This PowerPoint</a:t>
              </a:r>
              <a:r>
                <a:rPr lang="en-US" sz="2900" i="0" baseline="0" dirty="0">
                  <a:latin typeface="Trebuchet MS" pitchFamily="34" charset="0"/>
                </a:rPr>
                <a:t> </a:t>
              </a:r>
              <a:r>
                <a:rPr lang="en-US" sz="2900" i="0" dirty="0">
                  <a:latin typeface="Trebuchet MS" pitchFamily="34" charset="0"/>
                </a:rPr>
                <a:t>2007 template produces</a:t>
              </a:r>
              <a:r>
                <a:rPr lang="en-US" sz="2900" i="0" baseline="0" dirty="0">
                  <a:latin typeface="Trebuchet MS" pitchFamily="34" charset="0"/>
                </a:rPr>
                <a:t> </a:t>
              </a:r>
              <a:r>
                <a:rPr lang="en-US" sz="2900" i="0" dirty="0">
                  <a:latin typeface="Trebuchet MS" pitchFamily="34" charset="0"/>
                </a:rPr>
                <a:t>a 36”x48” presentation poster. </a:t>
              </a:r>
              <a:r>
                <a:rPr lang="en-US" sz="2900" dirty="0">
                  <a:latin typeface="Trebuchet MS" pitchFamily="34" charset="0"/>
                </a:rPr>
                <a:t>You</a:t>
              </a:r>
              <a:r>
                <a:rPr lang="en-US" sz="2900" baseline="0" dirty="0">
                  <a:latin typeface="Trebuchet MS" pitchFamily="34" charset="0"/>
                </a:rPr>
                <a:t> can u</a:t>
              </a:r>
              <a:r>
                <a:rPr lang="en-US" sz="2900" dirty="0">
                  <a:latin typeface="Trebuchet MS" pitchFamily="34" charset="0"/>
                </a:rPr>
                <a:t>se</a:t>
              </a:r>
              <a:r>
                <a:rPr lang="en-US" sz="2900" baseline="0" dirty="0">
                  <a:latin typeface="Trebuchet MS" pitchFamily="34" charset="0"/>
                </a:rPr>
                <a:t> it to create your research poster and </a:t>
              </a:r>
              <a:r>
                <a:rPr lang="en-US" sz="2900" dirty="0">
                  <a:latin typeface="Trebuchet MS" pitchFamily="34" charset="0"/>
                </a:rPr>
                <a:t>save valuable time placing titles, subtitles,</a:t>
              </a:r>
              <a:r>
                <a:rPr lang="en-US" sz="2900" baseline="0" dirty="0">
                  <a:latin typeface="Trebuchet MS" pitchFamily="34" charset="0"/>
                </a:rPr>
                <a:t> text, and graphics</a:t>
              </a:r>
              <a:r>
                <a:rPr lang="en-US" sz="2900" dirty="0">
                  <a:latin typeface="Trebuchet MS" pitchFamily="34" charset="0"/>
                </a:rPr>
                <a:t>. </a:t>
              </a:r>
            </a:p>
            <a:p>
              <a:pPr defTabSz="3765038"/>
              <a:endParaRPr lang="en-US" sz="2900" dirty="0">
                <a:latin typeface="Trebuchet MS" pitchFamily="34" charset="0"/>
              </a:endParaRPr>
            </a:p>
            <a:p>
              <a:pPr defTabSz="4388515"/>
              <a:r>
                <a:rPr lang="en-US" sz="2900" dirty="0">
                  <a:latin typeface="Trebuchet MS" pitchFamily="34" charset="0"/>
                </a:rPr>
                <a:t>We provide a series of online tutorials that will guide you through the poster design process and answer your poster production questions. To view our template tutorials, go online to </a:t>
              </a:r>
              <a:r>
                <a:rPr lang="en-US" sz="2900" b="1" dirty="0">
                  <a:solidFill>
                    <a:srgbClr val="FFC000"/>
                  </a:solidFill>
                  <a:latin typeface="Trebuchet MS" pitchFamily="34" charset="0"/>
                </a:rPr>
                <a:t>PosterPresentations.com</a:t>
              </a:r>
              <a:r>
                <a:rPr lang="en-US" sz="2900" b="1" dirty="0">
                  <a:solidFill>
                    <a:schemeClr val="bg1"/>
                  </a:solidFill>
                  <a:latin typeface="Trebuchet MS" pitchFamily="34" charset="0"/>
                </a:rPr>
                <a:t> </a:t>
              </a:r>
              <a:r>
                <a:rPr lang="en-US" sz="2900" dirty="0">
                  <a:solidFill>
                    <a:schemeClr val="bg1"/>
                  </a:solidFill>
                  <a:latin typeface="Trebuchet MS" pitchFamily="34" charset="0"/>
                </a:rPr>
                <a:t>and click on HELP DESK.</a:t>
              </a:r>
            </a:p>
            <a:p>
              <a:pPr defTabSz="4388515"/>
              <a:endParaRPr lang="en-US" sz="2900" dirty="0">
                <a:latin typeface="Trebuchet MS" pitchFamily="34" charset="0"/>
              </a:endParaRPr>
            </a:p>
            <a:p>
              <a:pPr defTabSz="4388515"/>
              <a:r>
                <a:rPr lang="en-US" sz="2900" dirty="0">
                  <a:solidFill>
                    <a:schemeClr val="bg1"/>
                  </a:solidFill>
                  <a:latin typeface="Trebuchet MS" pitchFamily="34" charset="0"/>
                </a:rPr>
                <a:t>When</a:t>
              </a:r>
              <a:r>
                <a:rPr lang="en-US" sz="2900" baseline="0" dirty="0">
                  <a:solidFill>
                    <a:schemeClr val="bg1"/>
                  </a:solidFill>
                  <a:latin typeface="Trebuchet MS" pitchFamily="34" charset="0"/>
                </a:rPr>
                <a:t> you are ready to print your poster</a:t>
              </a:r>
              <a:r>
                <a:rPr lang="en-US" sz="2900" dirty="0">
                  <a:solidFill>
                    <a:schemeClr val="bg1"/>
                  </a:solidFill>
                  <a:latin typeface="Trebuchet MS" pitchFamily="34" charset="0"/>
                </a:rPr>
                <a:t>,</a:t>
              </a:r>
              <a:r>
                <a:rPr lang="en-US" sz="2900" baseline="0" dirty="0">
                  <a:solidFill>
                    <a:schemeClr val="bg1"/>
                  </a:solidFill>
                  <a:latin typeface="Trebuchet MS" pitchFamily="34" charset="0"/>
                </a:rPr>
                <a:t> go online to </a:t>
              </a:r>
              <a:r>
                <a:rPr lang="en-US" sz="2900" b="0" dirty="0">
                  <a:solidFill>
                    <a:schemeClr val="bg1"/>
                  </a:solidFill>
                  <a:latin typeface="Trebuchet MS" pitchFamily="34" charset="0"/>
                </a:rPr>
                <a:t>PosterPresentations.com</a:t>
              </a:r>
              <a:br>
                <a:rPr lang="en-US" sz="2900" dirty="0">
                  <a:solidFill>
                    <a:schemeClr val="bg1"/>
                  </a:solidFill>
                  <a:latin typeface="Trebuchet MS" pitchFamily="34" charset="0"/>
                </a:rPr>
              </a:br>
              <a:endParaRPr lang="en-US" sz="2900" dirty="0">
                <a:solidFill>
                  <a:schemeClr val="bg1"/>
                </a:solidFill>
                <a:latin typeface="Trebuchet MS" pitchFamily="34" charset="0"/>
              </a:endParaRPr>
            </a:p>
            <a:p>
              <a:pPr algn="l" defTabSz="3765038"/>
              <a:r>
                <a:rPr lang="en-US" sz="2900" b="0" dirty="0">
                  <a:solidFill>
                    <a:schemeClr val="bg1"/>
                  </a:solidFill>
                  <a:latin typeface="Trebuchet MS" pitchFamily="34" charset="0"/>
                </a:rPr>
                <a:t>Need</a:t>
              </a:r>
              <a:r>
                <a:rPr lang="en-US" sz="2900" b="0" baseline="0" dirty="0">
                  <a:solidFill>
                    <a:schemeClr val="bg1"/>
                  </a:solidFill>
                  <a:latin typeface="Trebuchet MS" pitchFamily="34" charset="0"/>
                </a:rPr>
                <a:t> assistance? Call us at </a:t>
              </a:r>
              <a:r>
                <a:rPr lang="en-US" sz="2900" b="0" dirty="0">
                  <a:solidFill>
                    <a:srgbClr val="FFC000"/>
                  </a:solidFill>
                  <a:latin typeface="Trebuchet MS" pitchFamily="34" charset="0"/>
                </a:rPr>
                <a:t>1.510.649.3001</a:t>
              </a:r>
            </a:p>
            <a:p>
              <a:pPr algn="l" defTabSz="3765038"/>
              <a:endParaRPr lang="en-US" sz="34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3800" b="1" spc="600" dirty="0">
                  <a:solidFill>
                    <a:schemeClr val="bg1"/>
                  </a:solidFill>
                  <a:latin typeface="Trebuchet MS" pitchFamily="34" charset="0"/>
                </a:rPr>
                <a:t>QUICK START</a:t>
              </a:r>
            </a:p>
            <a:p>
              <a:pPr algn="ctr"/>
              <a:endParaRPr lang="en-US" sz="3400" b="1" baseline="0" dirty="0">
                <a:solidFill>
                  <a:schemeClr val="bg1"/>
                </a:solidFill>
                <a:latin typeface="Trebuchet MS" pitchFamily="34" charset="0"/>
              </a:endParaRPr>
            </a:p>
            <a:p>
              <a:pPr algn="ctr"/>
              <a:r>
                <a:rPr lang="en-US" sz="3400" b="1" baseline="0" dirty="0">
                  <a:solidFill>
                    <a:srgbClr val="FFC000"/>
                  </a:solidFill>
                  <a:latin typeface="Trebuchet MS" pitchFamily="34" charset="0"/>
                </a:rPr>
                <a:t>Zoom in and out</a:t>
              </a:r>
            </a:p>
            <a:p>
              <a:pPr marL="1891997" indent="-1891997" algn="l" defTabSz="850762"/>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1997" indent="-1891997" algn="l" defTabSz="850762"/>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900" b="0" baseline="0" dirty="0">
                <a:solidFill>
                  <a:schemeClr val="bg1"/>
                </a:solidFill>
                <a:latin typeface="Trebuchet MS" pitchFamily="34" charset="0"/>
              </a:endParaRPr>
            </a:p>
            <a:p>
              <a:pPr algn="ctr"/>
              <a:r>
                <a:rPr lang="en-US" sz="34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298"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br>
                <a:rPr lang="en-US" sz="2900" b="1" baseline="0" dirty="0">
                  <a:solidFill>
                    <a:schemeClr val="bg1"/>
                  </a:solidFill>
                  <a:latin typeface="Trebuchet MS" pitchFamily="34" charset="0"/>
                </a:rPr>
              </a:br>
              <a:endParaRPr lang="en-US" sz="2900" b="1" dirty="0">
                <a:solidFill>
                  <a:schemeClr val="bg1"/>
                </a:solidFill>
                <a:latin typeface="Trebuchet MS" pitchFamily="34" charset="0"/>
              </a:endParaRPr>
            </a:p>
            <a:p>
              <a:pPr algn="ctr"/>
              <a:endParaRPr lang="en-US" sz="2900" b="1" dirty="0">
                <a:solidFill>
                  <a:srgbClr val="FFC000"/>
                </a:solidFill>
                <a:latin typeface="Trebuchet MS" pitchFamily="34" charset="0"/>
              </a:endParaRPr>
            </a:p>
            <a:p>
              <a:pPr algn="ctr"/>
              <a:endParaRPr lang="en-US" sz="2900" b="1" dirty="0">
                <a:solidFill>
                  <a:srgbClr val="FFC000"/>
                </a:solidFill>
                <a:latin typeface="Trebuchet MS" pitchFamily="34" charset="0"/>
              </a:endParaRPr>
            </a:p>
            <a:p>
              <a:pPr algn="ctr"/>
              <a:r>
                <a:rPr lang="en-US" sz="3400" b="1" dirty="0">
                  <a:solidFill>
                    <a:srgbClr val="FFC000"/>
                  </a:solidFill>
                  <a:latin typeface="Trebuchet MS" pitchFamily="34" charset="0"/>
                </a:rPr>
                <a:t>Adding Logos</a:t>
              </a:r>
              <a:r>
                <a:rPr lang="en-US" sz="34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298" baseline="0" dirty="0">
                <a:solidFill>
                  <a:schemeClr val="bg1">
                    <a:lumMod val="75000"/>
                  </a:schemeClr>
                </a:solidFill>
                <a:latin typeface="Trebuchet MS" pitchFamily="34" charset="0"/>
              </a:endParaRPr>
            </a:p>
            <a:p>
              <a:pPr algn="l"/>
              <a:r>
                <a:rPr lang="en-US" sz="2400" b="1" spc="298"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400" b="1" baseline="0" dirty="0">
                  <a:solidFill>
                    <a:srgbClr val="FFC000"/>
                  </a:solidFill>
                  <a:latin typeface="Trebuchet MS" pitchFamily="34" charset="0"/>
                </a:rPr>
                <a:t>Photographs / Graphics</a:t>
              </a:r>
            </a:p>
            <a:p>
              <a:pPr algn="l" defTabSz="977746"/>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746"/>
              <a:endParaRPr lang="en-US" sz="2400" b="0" baseline="0" dirty="0">
                <a:latin typeface="Trebuchet MS" pitchFamily="34" charset="0"/>
              </a:endParaRPr>
            </a:p>
            <a:p>
              <a:pPr algn="ctr"/>
              <a:endParaRPr lang="en-US" sz="2900" b="1" baseline="0" dirty="0">
                <a:solidFill>
                  <a:srgbClr val="FFC000"/>
                </a:solidFill>
                <a:latin typeface="Trebuchet MS" pitchFamily="34" charset="0"/>
              </a:endParaRPr>
            </a:p>
            <a:p>
              <a:pPr algn="ctr"/>
              <a:endParaRPr lang="en-US" sz="2900" b="1" baseline="0" dirty="0">
                <a:solidFill>
                  <a:srgbClr val="FFC000"/>
                </a:solidFill>
                <a:latin typeface="Trebuchet MS" pitchFamily="34" charset="0"/>
              </a:endParaRPr>
            </a:p>
            <a:p>
              <a:pPr algn="ctr"/>
              <a:endParaRPr lang="en-US" sz="2900" b="1" baseline="0" dirty="0">
                <a:solidFill>
                  <a:srgbClr val="FFC000"/>
                </a:solidFill>
                <a:latin typeface="Trebuchet MS" pitchFamily="34" charset="0"/>
              </a:endParaRPr>
            </a:p>
            <a:p>
              <a:pPr algn="ctr"/>
              <a:endParaRPr lang="en-US" sz="2900" b="1" baseline="0" dirty="0">
                <a:solidFill>
                  <a:srgbClr val="FFC000"/>
                </a:solidFill>
                <a:latin typeface="Trebuchet MS" pitchFamily="34" charset="0"/>
              </a:endParaRPr>
            </a:p>
            <a:p>
              <a:pPr algn="ctr"/>
              <a:endParaRPr lang="en-US" sz="2900" b="1" baseline="0" dirty="0">
                <a:solidFill>
                  <a:srgbClr val="FFC000"/>
                </a:solidFill>
                <a:latin typeface="Trebuchet MS" pitchFamily="34" charset="0"/>
              </a:endParaRPr>
            </a:p>
            <a:p>
              <a:pPr algn="ctr"/>
              <a:endParaRPr lang="en-US" sz="2900" b="1" baseline="0" dirty="0">
                <a:solidFill>
                  <a:srgbClr val="FFC000"/>
                </a:solidFill>
                <a:latin typeface="Trebuchet MS" pitchFamily="34" charset="0"/>
              </a:endParaRPr>
            </a:p>
            <a:p>
              <a:pPr algn="ctr"/>
              <a:r>
                <a:rPr lang="en-US" sz="3400" b="1" baseline="0" dirty="0">
                  <a:solidFill>
                    <a:srgbClr val="FFC000"/>
                  </a:solidFill>
                  <a:latin typeface="Trebuchet MS" pitchFamily="34" charset="0"/>
                </a:rPr>
                <a:t>Image Quality Check</a:t>
              </a:r>
            </a:p>
            <a:p>
              <a:pPr lvl="0" algn="l" defTabSz="977746"/>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900" b="0" dirty="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1"/>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9" name="Group 58"/>
            <p:cNvGrpSpPr/>
            <p:nvPr userDrawn="1"/>
          </p:nvGrpSpPr>
          <p:grpSpPr>
            <a:xfrm>
              <a:off x="-9744993" y="23540957"/>
              <a:ext cx="7531182" cy="2305104"/>
              <a:chOff x="-4470427" y="11016658"/>
              <a:chExt cx="3470785" cy="1059063"/>
            </a:xfrm>
          </p:grpSpPr>
          <p:grpSp>
            <p:nvGrpSpPr>
              <p:cNvPr id="65" name="Group 64"/>
              <p:cNvGrpSpPr/>
              <p:nvPr userDrawn="1"/>
            </p:nvGrpSpPr>
            <p:grpSpPr>
              <a:xfrm>
                <a:off x="-2783495" y="11060883"/>
                <a:ext cx="624431" cy="879395"/>
                <a:chOff x="-3958697" y="11117435"/>
                <a:chExt cx="779338" cy="1260168"/>
              </a:xfrm>
            </p:grpSpPr>
            <p:pic>
              <p:nvPicPr>
                <p:cNvPr id="71" name="Picture 70"/>
                <p:cNvPicPr>
                  <a:picLocks noChangeAspect="1"/>
                </p:cNvPicPr>
                <p:nvPr userDrawn="1"/>
              </p:nvPicPr>
              <p:blipFill>
                <a:blip r:embed="rId13"/>
                <a:stretch>
                  <a:fillRect/>
                </a:stretch>
              </p:blipFill>
              <p:spPr>
                <a:xfrm>
                  <a:off x="-3948160" y="11117435"/>
                  <a:ext cx="768801" cy="1090857"/>
                </a:xfrm>
                <a:prstGeom prst="rect">
                  <a:avLst/>
                </a:prstGeom>
              </p:spPr>
            </p:pic>
            <p:sp>
              <p:nvSpPr>
                <p:cNvPr id="72" name="TextBox 71"/>
                <p:cNvSpPr txBox="1"/>
                <p:nvPr userDrawn="1"/>
              </p:nvSpPr>
              <p:spPr>
                <a:xfrm>
                  <a:off x="-3958697" y="12114179"/>
                  <a:ext cx="779338" cy="263424"/>
                </a:xfrm>
                <a:prstGeom prst="rect">
                  <a:avLst/>
                </a:prstGeom>
                <a:solidFill>
                  <a:schemeClr val="accent1"/>
                </a:solidFill>
                <a:ln>
                  <a:noFill/>
                </a:ln>
              </p:spPr>
              <p:txBody>
                <a:bodyPr wrap="square" lIns="91440" tIns="91440" rIns="91440" bIns="91440" rtlCol="0">
                  <a:spAutoFit/>
                </a:bodyPr>
                <a:lstStyle/>
                <a:p>
                  <a:pPr algn="ctr"/>
                  <a:r>
                    <a:rPr lang="en-US" sz="1400" b="1" dirty="0">
                      <a:solidFill>
                        <a:schemeClr val="tx1"/>
                      </a:solidFill>
                    </a:rPr>
                    <a:t>ORIGINAL</a:t>
                  </a:r>
                </a:p>
              </p:txBody>
            </p:sp>
          </p:grpSp>
          <p:grpSp>
            <p:nvGrpSpPr>
              <p:cNvPr id="66" name="Group 65"/>
              <p:cNvGrpSpPr/>
              <p:nvPr userDrawn="1"/>
            </p:nvGrpSpPr>
            <p:grpSpPr>
              <a:xfrm>
                <a:off x="-2033159" y="11060888"/>
                <a:ext cx="1033517" cy="893534"/>
                <a:chOff x="-2921738" y="11200127"/>
                <a:chExt cx="1420279" cy="1227911"/>
              </a:xfrm>
            </p:grpSpPr>
            <p:pic>
              <p:nvPicPr>
                <p:cNvPr id="69" name="Picture 68"/>
                <p:cNvPicPr>
                  <a:picLocks noChangeAspect="1"/>
                </p:cNvPicPr>
                <p:nvPr userDrawn="1"/>
              </p:nvPicPr>
              <p:blipFill>
                <a:blip r:embed="rId13"/>
                <a:stretch>
                  <a:fillRect/>
                </a:stretch>
              </p:blipFill>
              <p:spPr>
                <a:xfrm>
                  <a:off x="-2921738" y="11200127"/>
                  <a:ext cx="1420279" cy="1029694"/>
                </a:xfrm>
                <a:prstGeom prst="rect">
                  <a:avLst/>
                </a:prstGeom>
              </p:spPr>
            </p:pic>
            <p:sp>
              <p:nvSpPr>
                <p:cNvPr id="70" name="TextBox 69"/>
                <p:cNvSpPr txBox="1"/>
                <p:nvPr userDrawn="1"/>
              </p:nvSpPr>
              <p:spPr>
                <a:xfrm>
                  <a:off x="-2918990" y="12175419"/>
                  <a:ext cx="1417531" cy="252619"/>
                </a:xfrm>
                <a:prstGeom prst="rect">
                  <a:avLst/>
                </a:prstGeom>
                <a:solidFill>
                  <a:srgbClr val="FF0000"/>
                </a:solidFill>
              </p:spPr>
              <p:txBody>
                <a:bodyPr wrap="square" lIns="457200" tIns="91440" rIns="457200" bIns="91440" rtlCol="0">
                  <a:spAutoFit/>
                </a:bodyPr>
                <a:lstStyle/>
                <a:p>
                  <a:pPr algn="ctr"/>
                  <a:r>
                    <a:rPr lang="en-US" sz="1400" b="1" dirty="0">
                      <a:solidFill>
                        <a:schemeClr val="bg1"/>
                      </a:solidFill>
                    </a:rPr>
                    <a:t>DISTORTED</a:t>
                  </a:r>
                  <a:endParaRPr lang="en-US" sz="500" b="1" dirty="0">
                    <a:solidFill>
                      <a:schemeClr val="bg1"/>
                    </a:solidFill>
                  </a:endParaRPr>
                </a:p>
              </p:txBody>
            </p:sp>
          </p:grpSp>
          <p:pic>
            <p:nvPicPr>
              <p:cNvPr id="67" name="Picture 66"/>
              <p:cNvPicPr>
                <a:picLocks noChangeAspect="1"/>
              </p:cNvPicPr>
              <p:nvPr userDrawn="1"/>
            </p:nvPicPr>
            <p:blipFill>
              <a:blip r:embed="rId14"/>
              <a:stretch>
                <a:fillRect/>
              </a:stretch>
            </p:blipFill>
            <p:spPr>
              <a:xfrm>
                <a:off x="-4470427" y="11016658"/>
                <a:ext cx="1098742" cy="847761"/>
              </a:xfrm>
              <a:prstGeom prst="rect">
                <a:avLst/>
              </a:prstGeom>
            </p:spPr>
          </p:pic>
          <p:sp>
            <p:nvSpPr>
              <p:cNvPr id="68" name="TextBox 67"/>
              <p:cNvSpPr txBox="1"/>
              <p:nvPr userDrawn="1"/>
            </p:nvSpPr>
            <p:spPr>
              <a:xfrm>
                <a:off x="-4440599" y="11665645"/>
                <a:ext cx="1035686" cy="410076"/>
              </a:xfrm>
              <a:prstGeom prst="rect">
                <a:avLst/>
              </a:prstGeom>
              <a:noFill/>
            </p:spPr>
            <p:txBody>
              <a:bodyPr wrap="square" lIns="457200" tIns="457200" rIns="457200" bIns="0" rtlCol="0">
                <a:spAutoFit/>
              </a:bodyPr>
              <a:lstStyle/>
              <a:p>
                <a:pPr algn="ctr"/>
                <a:r>
                  <a:rPr lang="en-US" sz="1400" dirty="0">
                    <a:solidFill>
                      <a:schemeClr val="bg1"/>
                    </a:solidFill>
                  </a:rPr>
                  <a:t>Corner</a:t>
                </a:r>
                <a:r>
                  <a:rPr lang="en-US" sz="1400" baseline="0" dirty="0">
                    <a:solidFill>
                      <a:schemeClr val="bg1"/>
                    </a:solidFill>
                  </a:rPr>
                  <a:t> handles</a:t>
                </a:r>
                <a:endParaRPr lang="en-US" sz="1400" dirty="0">
                  <a:solidFill>
                    <a:schemeClr val="bg1"/>
                  </a:solidFill>
                </a:endParaRPr>
              </a:p>
            </p:txBody>
          </p:sp>
        </p:grpSp>
        <p:grpSp>
          <p:nvGrpSpPr>
            <p:cNvPr id="60" name="Group 59"/>
            <p:cNvGrpSpPr/>
            <p:nvPr userDrawn="1"/>
          </p:nvGrpSpPr>
          <p:grpSpPr>
            <a:xfrm>
              <a:off x="-10405387" y="27751408"/>
              <a:ext cx="9336203" cy="2453253"/>
              <a:chOff x="-4758035" y="12734136"/>
              <a:chExt cx="4302638" cy="1127129"/>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364"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365"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4" y="13211885"/>
                <a:ext cx="1117601" cy="162104"/>
              </a:xfrm>
              <a:prstGeom prst="rect">
                <a:avLst/>
              </a:prstGeom>
              <a:noFill/>
            </p:spPr>
            <p:txBody>
              <a:bodyPr wrap="square" lIns="91440" tIns="91440" rIns="91440" bIns="0" rtlCol="0">
                <a:spAutoFit/>
              </a:bodyPr>
              <a:lstStyle/>
              <a:p>
                <a:pPr algn="ctr"/>
                <a:r>
                  <a:rPr lang="en-US" sz="1400" dirty="0">
                    <a:solidFill>
                      <a:srgbClr val="92D050"/>
                    </a:solidFill>
                  </a:rPr>
                  <a:t>Good</a:t>
                </a:r>
                <a:r>
                  <a:rPr lang="en-US" sz="1400" baseline="0" dirty="0">
                    <a:solidFill>
                      <a:srgbClr val="92D050"/>
                    </a:solidFill>
                  </a:rPr>
                  <a:t> </a:t>
                </a:r>
                <a:r>
                  <a:rPr lang="en-US" sz="1400" baseline="0" dirty="0">
                    <a:solidFill>
                      <a:schemeClr val="bg1"/>
                    </a:solidFill>
                  </a:rPr>
                  <a:t>printing quality</a:t>
                </a:r>
                <a:endParaRPr lang="en-US" sz="1400" dirty="0">
                  <a:solidFill>
                    <a:schemeClr val="bg1"/>
                  </a:solidFill>
                </a:endParaRPr>
              </a:p>
            </p:txBody>
          </p:sp>
          <p:sp>
            <p:nvSpPr>
              <p:cNvPr id="64" name="TextBox 63"/>
              <p:cNvSpPr txBox="1"/>
              <p:nvPr userDrawn="1"/>
            </p:nvSpPr>
            <p:spPr>
              <a:xfrm rot="16200000">
                <a:off x="-1095250" y="13221413"/>
                <a:ext cx="1117601" cy="162104"/>
              </a:xfrm>
              <a:prstGeom prst="rect">
                <a:avLst/>
              </a:prstGeom>
              <a:noFill/>
            </p:spPr>
            <p:txBody>
              <a:bodyPr wrap="square" lIns="91440" tIns="91440" rIns="91440" bIns="0" rtlCol="0">
                <a:spAutoFit/>
              </a:bodyPr>
              <a:lstStyle/>
              <a:p>
                <a:pPr algn="ctr"/>
                <a:r>
                  <a:rPr lang="en-US" sz="1400" dirty="0">
                    <a:solidFill>
                      <a:srgbClr val="FF0000"/>
                    </a:solidFill>
                  </a:rPr>
                  <a:t>Bad </a:t>
                </a:r>
                <a:r>
                  <a:rPr lang="en-US" sz="1400" dirty="0">
                    <a:solidFill>
                      <a:schemeClr val="bg1"/>
                    </a:solidFill>
                  </a:rPr>
                  <a:t>printing quality</a:t>
                </a:r>
              </a:p>
            </p:txBody>
          </p:sp>
        </p:grpSp>
      </p:gr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198" rtl="0" eaLnBrk="1" latinLnBrk="0" hangingPunct="1">
        <a:spcBef>
          <a:spcPct val="0"/>
        </a:spcBef>
        <a:buNone/>
        <a:defRPr sz="8600" kern="1200">
          <a:solidFill>
            <a:schemeClr val="bg1"/>
          </a:solidFill>
          <a:latin typeface="Trebuchet MS" pitchFamily="34" charset="0"/>
          <a:ea typeface="+mj-ea"/>
          <a:cs typeface="+mj-cs"/>
        </a:defRPr>
      </a:lvl1pPr>
    </p:titleStyle>
    <p:bodyStyle>
      <a:lvl1pPr marL="1645574" indent="-1645574" algn="l" defTabSz="4388198"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411" indent="-1371312" algn="l" defTabSz="438819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5248" indent="-1097050" algn="l" defTabSz="438819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79347" indent="-1097050" algn="l" defTabSz="4388198"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3446" indent="-1097050" algn="l" defTabSz="4388198"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7546" indent="-1097050" algn="l" defTabSz="4388198"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1645" indent="-1097050" algn="l" defTabSz="4388198"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5744" indent="-1097050" algn="l" defTabSz="4388198"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49843" indent="-1097050" algn="l" defTabSz="4388198"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198" rtl="0" eaLnBrk="1" latinLnBrk="0" hangingPunct="1">
        <a:defRPr sz="8600" kern="1200">
          <a:solidFill>
            <a:schemeClr val="tx1"/>
          </a:solidFill>
          <a:latin typeface="+mn-lt"/>
          <a:ea typeface="+mn-ea"/>
          <a:cs typeface="+mn-cs"/>
        </a:defRPr>
      </a:lvl1pPr>
      <a:lvl2pPr marL="2194099" algn="l" defTabSz="4388198" rtl="0" eaLnBrk="1" latinLnBrk="0" hangingPunct="1">
        <a:defRPr sz="8600" kern="1200">
          <a:solidFill>
            <a:schemeClr val="tx1"/>
          </a:solidFill>
          <a:latin typeface="+mn-lt"/>
          <a:ea typeface="+mn-ea"/>
          <a:cs typeface="+mn-cs"/>
        </a:defRPr>
      </a:lvl2pPr>
      <a:lvl3pPr marL="4388198" algn="l" defTabSz="4388198" rtl="0" eaLnBrk="1" latinLnBrk="0" hangingPunct="1">
        <a:defRPr sz="8600" kern="1200">
          <a:solidFill>
            <a:schemeClr val="tx1"/>
          </a:solidFill>
          <a:latin typeface="+mn-lt"/>
          <a:ea typeface="+mn-ea"/>
          <a:cs typeface="+mn-cs"/>
        </a:defRPr>
      </a:lvl3pPr>
      <a:lvl4pPr marL="6582298" algn="l" defTabSz="4388198" rtl="0" eaLnBrk="1" latinLnBrk="0" hangingPunct="1">
        <a:defRPr sz="8600" kern="1200">
          <a:solidFill>
            <a:schemeClr val="tx1"/>
          </a:solidFill>
          <a:latin typeface="+mn-lt"/>
          <a:ea typeface="+mn-ea"/>
          <a:cs typeface="+mn-cs"/>
        </a:defRPr>
      </a:lvl4pPr>
      <a:lvl5pPr marL="8776397" algn="l" defTabSz="4388198" rtl="0" eaLnBrk="1" latinLnBrk="0" hangingPunct="1">
        <a:defRPr sz="8600" kern="1200">
          <a:solidFill>
            <a:schemeClr val="tx1"/>
          </a:solidFill>
          <a:latin typeface="+mn-lt"/>
          <a:ea typeface="+mn-ea"/>
          <a:cs typeface="+mn-cs"/>
        </a:defRPr>
      </a:lvl5pPr>
      <a:lvl6pPr marL="10970496" algn="l" defTabSz="4388198" rtl="0" eaLnBrk="1" latinLnBrk="0" hangingPunct="1">
        <a:defRPr sz="8600" kern="1200">
          <a:solidFill>
            <a:schemeClr val="tx1"/>
          </a:solidFill>
          <a:latin typeface="+mn-lt"/>
          <a:ea typeface="+mn-ea"/>
          <a:cs typeface="+mn-cs"/>
        </a:defRPr>
      </a:lvl6pPr>
      <a:lvl7pPr marL="13164595" algn="l" defTabSz="4388198" rtl="0" eaLnBrk="1" latinLnBrk="0" hangingPunct="1">
        <a:defRPr sz="8600" kern="1200">
          <a:solidFill>
            <a:schemeClr val="tx1"/>
          </a:solidFill>
          <a:latin typeface="+mn-lt"/>
          <a:ea typeface="+mn-ea"/>
          <a:cs typeface="+mn-cs"/>
        </a:defRPr>
      </a:lvl7pPr>
      <a:lvl8pPr marL="15358694" algn="l" defTabSz="4388198" rtl="0" eaLnBrk="1" latinLnBrk="0" hangingPunct="1">
        <a:defRPr sz="8600" kern="1200">
          <a:solidFill>
            <a:schemeClr val="tx1"/>
          </a:solidFill>
          <a:latin typeface="+mn-lt"/>
          <a:ea typeface="+mn-ea"/>
          <a:cs typeface="+mn-cs"/>
        </a:defRPr>
      </a:lvl8pPr>
      <a:lvl9pPr marL="17552794" algn="l" defTabSz="4388198"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2"/>
            <a:ext cx="38404800" cy="4800600"/>
          </a:xfrm>
          <a:prstGeom prst="rect">
            <a:avLst/>
          </a:prstGeom>
          <a:solidFill>
            <a:schemeClr val="accent5">
              <a:lumMod val="75000"/>
            </a:schemeClr>
          </a:solidFill>
          <a:ln w="9525">
            <a:solidFill>
              <a:schemeClr val="tx1"/>
            </a:solidFill>
            <a:miter lim="800000"/>
            <a:headEnd/>
            <a:tailEnd/>
          </a:ln>
          <a:effectLst/>
        </p:spPr>
        <p:txBody>
          <a:bodyPr wrap="none" lIns="91421" tIns="45710" rIns="91421" bIns="45710" anchor="ctr"/>
          <a:lstStyle/>
          <a:p>
            <a:pPr>
              <a:defRPr/>
            </a:pPr>
            <a:endParaRPr lang="en-US" dirty="0"/>
          </a:p>
        </p:txBody>
      </p:sp>
      <p:sp>
        <p:nvSpPr>
          <p:cNvPr id="9" name="Rectangle 9"/>
          <p:cNvSpPr>
            <a:spLocks noChangeArrowheads="1"/>
          </p:cNvSpPr>
          <p:nvPr/>
        </p:nvSpPr>
        <p:spPr bwMode="auto">
          <a:xfrm>
            <a:off x="0" y="4805362"/>
            <a:ext cx="38404800" cy="152400"/>
          </a:xfrm>
          <a:prstGeom prst="rect">
            <a:avLst/>
          </a:prstGeom>
          <a:solidFill>
            <a:schemeClr val="accent5">
              <a:lumMod val="50000"/>
            </a:schemeClr>
          </a:solidFill>
          <a:ln w="152400">
            <a:noFill/>
            <a:miter lim="800000"/>
            <a:headEnd/>
            <a:tailEnd/>
          </a:ln>
          <a:effectLst/>
        </p:spPr>
        <p:txBody>
          <a:bodyPr wrap="none" lIns="91421" tIns="45710" rIns="91421" bIns="45710" anchor="ctr"/>
          <a:lstStyle/>
          <a:p>
            <a:pPr>
              <a:defRPr/>
            </a:pPr>
            <a:endParaRPr lang="en-US" dirty="0"/>
          </a:p>
        </p:txBody>
      </p:sp>
      <p:sp>
        <p:nvSpPr>
          <p:cNvPr id="10" name="Text Box 14"/>
          <p:cNvSpPr txBox="1">
            <a:spLocks noChangeArrowheads="1"/>
          </p:cNvSpPr>
          <p:nvPr/>
        </p:nvSpPr>
        <p:spPr bwMode="auto">
          <a:xfrm>
            <a:off x="1298659" y="32232603"/>
            <a:ext cx="2200275" cy="319104"/>
          </a:xfrm>
          <a:prstGeom prst="rect">
            <a:avLst/>
          </a:prstGeom>
          <a:noFill/>
          <a:ln w="9525">
            <a:noFill/>
            <a:miter lim="800000"/>
            <a:headEnd/>
            <a:tailEnd/>
          </a:ln>
          <a:effectLst/>
        </p:spPr>
        <p:txBody>
          <a:bodyPr lIns="91248" tIns="45614" rIns="91248" bIns="45614">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1000" b="1" dirty="0">
                <a:solidFill>
                  <a:schemeClr val="bg1">
                    <a:lumMod val="75000"/>
                  </a:schemeClr>
                </a:solidFill>
                <a:latin typeface="Arial" charset="0"/>
              </a:rPr>
              <a:t>www.PosterPresentations.com</a:t>
            </a:r>
          </a:p>
        </p:txBody>
      </p:sp>
      <p:sp>
        <p:nvSpPr>
          <p:cNvPr id="21" name="Rounded Rectangle 20"/>
          <p:cNvSpPr/>
          <p:nvPr userDrawn="1"/>
        </p:nvSpPr>
        <p:spPr>
          <a:xfrm>
            <a:off x="807047" y="5257803"/>
            <a:ext cx="8794153" cy="26736677"/>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0" rIns="91426" bIns="45710" rtlCol="0" anchor="ctr"/>
          <a:lstStyle/>
          <a:p>
            <a:pPr algn="ctr"/>
            <a:endParaRPr lang="en-US"/>
          </a:p>
        </p:txBody>
      </p:sp>
      <p:sp>
        <p:nvSpPr>
          <p:cNvPr id="22" name="Rounded Rectangle 21"/>
          <p:cNvSpPr/>
          <p:nvPr userDrawn="1"/>
        </p:nvSpPr>
        <p:spPr>
          <a:xfrm>
            <a:off x="28803601" y="5257803"/>
            <a:ext cx="8794153" cy="26736677"/>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0" rIns="91426" bIns="45710" rtlCol="0" anchor="ctr"/>
          <a:lstStyle/>
          <a:p>
            <a:pPr algn="ctr"/>
            <a:endParaRPr lang="en-US"/>
          </a:p>
        </p:txBody>
      </p:sp>
      <p:sp>
        <p:nvSpPr>
          <p:cNvPr id="23" name="Rounded Rectangle 22"/>
          <p:cNvSpPr/>
          <p:nvPr userDrawn="1"/>
        </p:nvSpPr>
        <p:spPr>
          <a:xfrm>
            <a:off x="10135299" y="5267327"/>
            <a:ext cx="18134210" cy="26736677"/>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0" rIns="91426" bIns="45710" rtlCol="0" anchor="ctr"/>
          <a:lstStyle/>
          <a:p>
            <a:pPr algn="ctr"/>
            <a:endParaRPr lang="en-US"/>
          </a:p>
        </p:txBody>
      </p:sp>
      <p:grpSp>
        <p:nvGrpSpPr>
          <p:cNvPr id="43" name="Group 42"/>
          <p:cNvGrpSpPr/>
          <p:nvPr userDrawn="1"/>
        </p:nvGrpSpPr>
        <p:grpSpPr>
          <a:xfrm>
            <a:off x="38638110" y="-55066"/>
            <a:ext cx="9679371" cy="32973466"/>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3800" b="1" spc="600" dirty="0">
                  <a:solidFill>
                    <a:schemeClr val="bg1"/>
                  </a:solidFill>
                  <a:latin typeface="Trebuchet MS" pitchFamily="34" charset="0"/>
                </a:rPr>
                <a:t>QUICK START (cont.)</a:t>
              </a:r>
            </a:p>
            <a:p>
              <a:pPr algn="ctr"/>
              <a:endParaRPr lang="en-US" sz="3400" b="1" baseline="0" dirty="0">
                <a:solidFill>
                  <a:schemeClr val="bg1"/>
                </a:solidFill>
                <a:latin typeface="Trebuchet MS" pitchFamily="34" charset="0"/>
              </a:endParaRPr>
            </a:p>
            <a:p>
              <a:pPr algn="ctr"/>
              <a:r>
                <a:rPr lang="en-US" sz="3400" b="1" baseline="0" dirty="0">
                  <a:solidFill>
                    <a:srgbClr val="FFC000"/>
                  </a:solidFill>
                  <a:latin typeface="Trebuchet MS" pitchFamily="34" charset="0"/>
                </a:rPr>
                <a:t>How to change the template color theme</a:t>
              </a:r>
            </a:p>
            <a:p>
              <a:pPr marL="0" marR="0" lvl="2" indent="0" algn="l" defTabSz="114283"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283"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283"/>
              <a:endParaRPr lang="en-US" sz="2400" b="0" baseline="0" dirty="0">
                <a:solidFill>
                  <a:schemeClr val="bg1">
                    <a:lumMod val="75000"/>
                  </a:schemeClr>
                </a:solidFill>
                <a:latin typeface="Trebuchet MS" pitchFamily="34" charset="0"/>
              </a:endParaRPr>
            </a:p>
            <a:p>
              <a:pPr marL="0" indent="0" algn="l" defTabSz="114283"/>
              <a:endParaRPr lang="en-US" sz="2400" b="0" baseline="0" dirty="0">
                <a:solidFill>
                  <a:schemeClr val="bg1">
                    <a:lumMod val="75000"/>
                  </a:schemeClr>
                </a:solidFill>
                <a:latin typeface="Trebuchet MS" pitchFamily="34" charset="0"/>
              </a:endParaRPr>
            </a:p>
            <a:p>
              <a:pPr marL="0" indent="0" algn="l" defTabSz="114283"/>
              <a:endParaRPr lang="en-US" sz="2400" b="0" baseline="0" dirty="0">
                <a:solidFill>
                  <a:schemeClr val="bg1">
                    <a:lumMod val="75000"/>
                  </a:schemeClr>
                </a:solidFill>
                <a:latin typeface="Trebuchet MS" pitchFamily="34" charset="0"/>
              </a:endParaRPr>
            </a:p>
            <a:p>
              <a:pPr marL="0" indent="0" algn="l" defTabSz="114283"/>
              <a:endParaRPr lang="en-US" sz="2400" b="0" baseline="0" dirty="0">
                <a:solidFill>
                  <a:schemeClr val="bg1">
                    <a:lumMod val="75000"/>
                  </a:schemeClr>
                </a:solidFill>
                <a:latin typeface="Trebuchet MS" pitchFamily="34" charset="0"/>
              </a:endParaRPr>
            </a:p>
            <a:p>
              <a:pPr marL="0" indent="0" algn="l" defTabSz="114283"/>
              <a:endParaRPr lang="en-US" sz="2400" b="0" baseline="0" dirty="0">
                <a:solidFill>
                  <a:schemeClr val="bg1">
                    <a:lumMod val="75000"/>
                  </a:schemeClr>
                </a:solidFill>
                <a:latin typeface="Trebuchet MS" pitchFamily="34" charset="0"/>
              </a:endParaRPr>
            </a:p>
            <a:p>
              <a:pPr marL="0" indent="0" algn="l" defTabSz="114283"/>
              <a:endParaRPr lang="en-US" sz="2400" b="0" baseline="0" dirty="0">
                <a:solidFill>
                  <a:schemeClr val="bg1">
                    <a:lumMod val="75000"/>
                  </a:schemeClr>
                </a:solidFill>
                <a:latin typeface="Trebuchet MS" pitchFamily="34" charset="0"/>
              </a:endParaRPr>
            </a:p>
            <a:p>
              <a:pPr marL="0" indent="0" algn="l" defTabSz="114283"/>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283"/>
              <a:endParaRPr lang="en-US" sz="2400" b="0" baseline="0" dirty="0">
                <a:solidFill>
                  <a:schemeClr val="bg1">
                    <a:lumMod val="75000"/>
                  </a:schemeClr>
                </a:solidFill>
                <a:latin typeface="Trebuchet MS" pitchFamily="34" charset="0"/>
              </a:endParaRPr>
            </a:p>
            <a:p>
              <a:pPr algn="ctr"/>
              <a:r>
                <a:rPr lang="en-US" sz="3400" b="1" baseline="0" dirty="0">
                  <a:solidFill>
                    <a:srgbClr val="FFC000"/>
                  </a:solidFill>
                  <a:latin typeface="Trebuchet MS" pitchFamily="34" charset="0"/>
                </a:rPr>
                <a:t>How to add Text</a:t>
              </a:r>
            </a:p>
            <a:p>
              <a:pPr marL="3264965" lvl="2" indent="0" algn="l" defTabSz="114283"/>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096" lvl="2" indent="0" algn="l" defTabSz="114283"/>
              <a:endParaRPr lang="en-US" sz="2400" b="0" baseline="0" dirty="0">
                <a:solidFill>
                  <a:schemeClr val="bg1">
                    <a:lumMod val="75000"/>
                  </a:schemeClr>
                </a:solidFill>
                <a:latin typeface="Trebuchet MS" pitchFamily="34" charset="0"/>
              </a:endParaRPr>
            </a:p>
            <a:p>
              <a:pPr marL="0" marR="0" lvl="0" indent="0" algn="ctr" defTabSz="1518096"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4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28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096" lvl="2" indent="0" algn="l" defTabSz="114283"/>
              <a:endParaRPr lang="en-US" sz="2400" b="0" baseline="0" dirty="0">
                <a:solidFill>
                  <a:schemeClr val="bg1">
                    <a:lumMod val="75000"/>
                  </a:schemeClr>
                </a:solidFill>
                <a:latin typeface="Trebuchet MS" pitchFamily="34" charset="0"/>
              </a:endParaRPr>
            </a:p>
            <a:p>
              <a:pPr algn="ctr"/>
              <a:r>
                <a:rPr lang="en-US" sz="3400" b="1" baseline="0" dirty="0">
                  <a:solidFill>
                    <a:srgbClr val="FFC000"/>
                  </a:solidFill>
                  <a:latin typeface="Trebuchet MS" pitchFamily="34" charset="0"/>
                </a:rPr>
                <a:t>How to add Tables</a:t>
              </a:r>
            </a:p>
            <a:p>
              <a:pPr marL="1730098" lvl="1" indent="0" algn="l" defTabSz="114283"/>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283"/>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283"/>
              <a:endParaRPr lang="en-US" sz="2400" b="0" baseline="0" dirty="0">
                <a:solidFill>
                  <a:schemeClr val="bg1">
                    <a:lumMod val="75000"/>
                  </a:schemeClr>
                </a:solidFill>
                <a:latin typeface="Trebuchet MS" pitchFamily="34" charset="0"/>
              </a:endParaRPr>
            </a:p>
            <a:p>
              <a:pPr marL="0" marR="0" lvl="0" indent="0" algn="ctr" defTabSz="1518096"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28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28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096"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28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096" rtl="0" eaLnBrk="1" fontAlgn="auto" latinLnBrk="0" hangingPunct="1">
                <a:lnSpc>
                  <a:spcPct val="100000"/>
                </a:lnSpc>
                <a:spcBef>
                  <a:spcPts val="0"/>
                </a:spcBef>
                <a:spcAft>
                  <a:spcPts val="0"/>
                </a:spcAft>
                <a:buClrTx/>
                <a:buSzTx/>
                <a:buFontTx/>
                <a:buNone/>
                <a:tabLst/>
                <a:defRPr/>
              </a:pPr>
              <a:endParaRPr kumimoji="0" lang="en-US" sz="34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096"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28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28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096"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28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283"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096"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28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283"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386"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387"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5" y="28552306"/>
                <a:ext cx="8671187"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a:t>
                </a:r>
                <a:r>
                  <a:rPr lang="en-US" sz="2400" baseline="0" dirty="0" err="1">
                    <a:solidFill>
                      <a:schemeClr val="tx2"/>
                    </a:solidFill>
                    <a:latin typeface="Trebuchet MS" pitchFamily="34" charset="0"/>
                  </a:rPr>
                  <a:t>Facebook</a:t>
                </a:r>
                <a:r>
                  <a:rPr lang="en-US" sz="2400" baseline="0" dirty="0">
                    <a:solidFill>
                      <a:schemeClr val="tx2"/>
                    </a:solidFill>
                    <a:latin typeface="Trebuchet MS" pitchFamily="34" charset="0"/>
                  </a:rPr>
                  <a:t>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49" name="TextBox 48"/>
            <p:cNvSpPr txBox="1"/>
            <p:nvPr userDrawn="1"/>
          </p:nvSpPr>
          <p:spPr>
            <a:xfrm>
              <a:off x="44262810" y="31169784"/>
              <a:ext cx="6870217" cy="1399638"/>
            </a:xfrm>
            <a:prstGeom prst="rect">
              <a:avLst/>
            </a:prstGeom>
            <a:noFill/>
          </p:spPr>
          <p:txBody>
            <a:bodyPr wrap="square" lIns="65304" tIns="32651" rIns="65304" bIns="32651" rtlCol="0">
              <a:spAutoFit/>
            </a:bodyPr>
            <a:lstStyle/>
            <a:p>
              <a:pPr>
                <a:lnSpc>
                  <a:spcPts val="2602"/>
                </a:lnSpc>
              </a:pPr>
              <a:r>
                <a:rPr lang="en-US" sz="2900" dirty="0">
                  <a:solidFill>
                    <a:schemeClr val="bg1"/>
                  </a:solidFill>
                </a:rPr>
                <a:t>© 2013</a:t>
              </a:r>
              <a:r>
                <a:rPr lang="en-US" sz="2900" baseline="0" dirty="0">
                  <a:solidFill>
                    <a:schemeClr val="bg1"/>
                  </a:solidFill>
                </a:rPr>
                <a:t> </a:t>
              </a:r>
              <a:r>
                <a:rPr lang="en-US" sz="2900" dirty="0">
                  <a:solidFill>
                    <a:schemeClr val="bg1"/>
                  </a:solidFill>
                </a:rPr>
                <a:t>PosterPresentations.com</a:t>
              </a:r>
              <a:br>
                <a:rPr lang="en-US" sz="2900" dirty="0">
                  <a:solidFill>
                    <a:schemeClr val="bg1"/>
                  </a:solidFill>
                </a:rPr>
              </a:br>
              <a:r>
                <a:rPr lang="en-US" sz="2900" dirty="0">
                  <a:solidFill>
                    <a:schemeClr val="bg1"/>
                  </a:solidFill>
                </a:rPr>
                <a:t>    </a:t>
              </a:r>
              <a:r>
                <a:rPr lang="en-US" sz="2400" dirty="0">
                  <a:solidFill>
                    <a:schemeClr val="bg1"/>
                  </a:solidFill>
                </a:rPr>
                <a:t>2117 Fourth Street ,</a:t>
              </a:r>
              <a:r>
                <a:rPr lang="en-US" sz="2400" baseline="0" dirty="0">
                  <a:solidFill>
                    <a:schemeClr val="bg1"/>
                  </a:solidFill>
                </a:rPr>
                <a:t> Unit C        </a:t>
              </a:r>
            </a:p>
            <a:p>
              <a:pPr>
                <a:lnSpc>
                  <a:spcPts val="2602"/>
                </a:lnSpc>
              </a:pPr>
              <a:r>
                <a:rPr lang="en-US" sz="2400" baseline="0" dirty="0">
                  <a:solidFill>
                    <a:schemeClr val="bg1"/>
                  </a:solidFill>
                </a:rPr>
                <a:t>     Berkeley CA </a:t>
              </a:r>
              <a:r>
                <a:rPr lang="en-US" sz="1900" baseline="0" dirty="0">
                  <a:solidFill>
                    <a:schemeClr val="bg1"/>
                  </a:solidFill>
                </a:rPr>
                <a:t>94710</a:t>
              </a:r>
              <a:br>
                <a:rPr lang="en-US" sz="2400" baseline="0" dirty="0">
                  <a:solidFill>
                    <a:schemeClr val="bg1"/>
                  </a:solidFill>
                </a:rPr>
              </a:br>
              <a:r>
                <a:rPr lang="en-US" sz="2400" baseline="0" dirty="0">
                  <a:solidFill>
                    <a:schemeClr val="bg1"/>
                  </a:solidFill>
                </a:rPr>
                <a:t>    </a:t>
              </a:r>
              <a:r>
                <a:rPr lang="en-US" sz="2400" b="1" baseline="0" dirty="0">
                  <a:solidFill>
                    <a:srgbClr val="FFFF00"/>
                  </a:solidFill>
                </a:rPr>
                <a:t>posterpresenter@gmail.com</a:t>
              </a:r>
              <a:endParaRPr lang="en-US" sz="2900" b="1" dirty="0">
                <a:solidFill>
                  <a:srgbClr val="FFFF00"/>
                </a:solidFill>
              </a:endParaRPr>
            </a:p>
          </p:txBody>
        </p:sp>
      </p:grpSp>
      <p:grpSp>
        <p:nvGrpSpPr>
          <p:cNvPr id="53" name="Group 52"/>
          <p:cNvGrpSpPr/>
          <p:nvPr userDrawn="1"/>
        </p:nvGrpSpPr>
        <p:grpSpPr>
          <a:xfrm>
            <a:off x="-9822039" y="0"/>
            <a:ext cx="9641508" cy="32918400"/>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096" rtl="0" eaLnBrk="1" fontAlgn="auto" latinLnBrk="0" hangingPunct="1">
                <a:lnSpc>
                  <a:spcPct val="100000"/>
                </a:lnSpc>
                <a:spcBef>
                  <a:spcPts val="0"/>
                </a:spcBef>
                <a:spcAft>
                  <a:spcPts val="0"/>
                </a:spcAft>
                <a:buClrTx/>
                <a:buSzTx/>
                <a:buFontTx/>
                <a:buNone/>
                <a:tabLst/>
                <a:defRPr/>
              </a:pPr>
              <a:r>
                <a:rPr lang="en-US" sz="3400" b="1" spc="0" dirty="0">
                  <a:solidFill>
                    <a:srgbClr val="FF0000"/>
                  </a:solidFill>
                  <a:latin typeface="Trebuchet MS" pitchFamily="34" charset="0"/>
                </a:rPr>
                <a:t>(—THIS SIDEBAR DOES NOT PRINT—)</a:t>
              </a:r>
              <a:endParaRPr lang="en-US" sz="3400" b="1" spc="600" dirty="0">
                <a:solidFill>
                  <a:schemeClr val="bg1"/>
                </a:solidFill>
                <a:latin typeface="Trebuchet MS" pitchFamily="34" charset="0"/>
              </a:endParaRPr>
            </a:p>
            <a:p>
              <a:pPr algn="ctr"/>
              <a:r>
                <a:rPr lang="en-US" sz="3800" b="1" spc="600" dirty="0">
                  <a:solidFill>
                    <a:schemeClr val="bg1"/>
                  </a:solidFill>
                  <a:latin typeface="Trebuchet MS" pitchFamily="34" charset="0"/>
                </a:rPr>
                <a:t>DESIGN</a:t>
              </a:r>
              <a:r>
                <a:rPr lang="en-US" sz="3800" b="1" spc="600" baseline="0" dirty="0">
                  <a:solidFill>
                    <a:schemeClr val="bg1"/>
                  </a:solidFill>
                  <a:latin typeface="Trebuchet MS" pitchFamily="34" charset="0"/>
                </a:rPr>
                <a:t> </a:t>
              </a:r>
              <a:r>
                <a:rPr lang="en-US" sz="3800" b="1" spc="600" dirty="0">
                  <a:solidFill>
                    <a:schemeClr val="bg1"/>
                  </a:solidFill>
                  <a:latin typeface="Trebuchet MS" pitchFamily="34" charset="0"/>
                </a:rPr>
                <a:t>GUIDE</a:t>
              </a:r>
            </a:p>
            <a:p>
              <a:pPr algn="ctr"/>
              <a:endParaRPr lang="en-US" sz="2900" b="1" dirty="0">
                <a:latin typeface="Trebuchet MS" pitchFamily="34" charset="0"/>
              </a:endParaRPr>
            </a:p>
            <a:p>
              <a:pPr defTabSz="3765038"/>
              <a:r>
                <a:rPr lang="en-US" sz="2900" i="0" dirty="0">
                  <a:latin typeface="Trebuchet MS" pitchFamily="34" charset="0"/>
                </a:rPr>
                <a:t>This PowerPoint</a:t>
              </a:r>
              <a:r>
                <a:rPr lang="en-US" sz="2900" i="0" baseline="0" dirty="0">
                  <a:latin typeface="Trebuchet MS" pitchFamily="34" charset="0"/>
                </a:rPr>
                <a:t> </a:t>
              </a:r>
              <a:r>
                <a:rPr lang="en-US" sz="2900" i="0" dirty="0">
                  <a:latin typeface="Trebuchet MS" pitchFamily="34" charset="0"/>
                </a:rPr>
                <a:t>2007 template produces</a:t>
              </a:r>
              <a:r>
                <a:rPr lang="en-US" sz="2900" i="0" baseline="0" dirty="0">
                  <a:latin typeface="Trebuchet MS" pitchFamily="34" charset="0"/>
                </a:rPr>
                <a:t> </a:t>
              </a:r>
              <a:r>
                <a:rPr lang="en-US" sz="2900" i="0" dirty="0">
                  <a:latin typeface="Trebuchet MS" pitchFamily="34" charset="0"/>
                </a:rPr>
                <a:t>a 36”x48” presentation poster. </a:t>
              </a:r>
              <a:r>
                <a:rPr lang="en-US" sz="2900" dirty="0">
                  <a:latin typeface="Trebuchet MS" pitchFamily="34" charset="0"/>
                </a:rPr>
                <a:t>You</a:t>
              </a:r>
              <a:r>
                <a:rPr lang="en-US" sz="2900" baseline="0" dirty="0">
                  <a:latin typeface="Trebuchet MS" pitchFamily="34" charset="0"/>
                </a:rPr>
                <a:t> can u</a:t>
              </a:r>
              <a:r>
                <a:rPr lang="en-US" sz="2900" dirty="0">
                  <a:latin typeface="Trebuchet MS" pitchFamily="34" charset="0"/>
                </a:rPr>
                <a:t>se</a:t>
              </a:r>
              <a:r>
                <a:rPr lang="en-US" sz="2900" baseline="0" dirty="0">
                  <a:latin typeface="Trebuchet MS" pitchFamily="34" charset="0"/>
                </a:rPr>
                <a:t> it to create your research poster and </a:t>
              </a:r>
              <a:r>
                <a:rPr lang="en-US" sz="2900" dirty="0">
                  <a:latin typeface="Trebuchet MS" pitchFamily="34" charset="0"/>
                </a:rPr>
                <a:t>save valuable time placing titles, subtitles,</a:t>
              </a:r>
              <a:r>
                <a:rPr lang="en-US" sz="2900" baseline="0" dirty="0">
                  <a:latin typeface="Trebuchet MS" pitchFamily="34" charset="0"/>
                </a:rPr>
                <a:t> text, and graphics</a:t>
              </a:r>
              <a:r>
                <a:rPr lang="en-US" sz="2900" dirty="0">
                  <a:latin typeface="Trebuchet MS" pitchFamily="34" charset="0"/>
                </a:rPr>
                <a:t>. </a:t>
              </a:r>
            </a:p>
            <a:p>
              <a:pPr defTabSz="3765038"/>
              <a:endParaRPr lang="en-US" sz="2900" dirty="0">
                <a:latin typeface="Trebuchet MS" pitchFamily="34" charset="0"/>
              </a:endParaRPr>
            </a:p>
            <a:p>
              <a:pPr defTabSz="4388515"/>
              <a:r>
                <a:rPr lang="en-US" sz="2900" dirty="0">
                  <a:latin typeface="Trebuchet MS" pitchFamily="34" charset="0"/>
                </a:rPr>
                <a:t>We provide a series of online tutorials that will guide you through the poster design process and answer your poster production questions. To view our template tutorials, go online to </a:t>
              </a:r>
              <a:r>
                <a:rPr lang="en-US" sz="2900" b="1" dirty="0">
                  <a:solidFill>
                    <a:srgbClr val="FFC000"/>
                  </a:solidFill>
                  <a:latin typeface="Trebuchet MS" pitchFamily="34" charset="0"/>
                </a:rPr>
                <a:t>PosterPresentations.com</a:t>
              </a:r>
              <a:r>
                <a:rPr lang="en-US" sz="2900" b="1" dirty="0">
                  <a:solidFill>
                    <a:schemeClr val="bg1"/>
                  </a:solidFill>
                  <a:latin typeface="Trebuchet MS" pitchFamily="34" charset="0"/>
                </a:rPr>
                <a:t> </a:t>
              </a:r>
              <a:r>
                <a:rPr lang="en-US" sz="2900" dirty="0">
                  <a:solidFill>
                    <a:schemeClr val="bg1"/>
                  </a:solidFill>
                  <a:latin typeface="Trebuchet MS" pitchFamily="34" charset="0"/>
                </a:rPr>
                <a:t>and click on HELP DESK.</a:t>
              </a:r>
            </a:p>
            <a:p>
              <a:pPr defTabSz="4388515"/>
              <a:endParaRPr lang="en-US" sz="2900" dirty="0">
                <a:latin typeface="Trebuchet MS" pitchFamily="34" charset="0"/>
              </a:endParaRPr>
            </a:p>
            <a:p>
              <a:pPr defTabSz="4388515"/>
              <a:r>
                <a:rPr lang="en-US" sz="2900" dirty="0">
                  <a:solidFill>
                    <a:schemeClr val="bg1"/>
                  </a:solidFill>
                  <a:latin typeface="Trebuchet MS" pitchFamily="34" charset="0"/>
                </a:rPr>
                <a:t>When</a:t>
              </a:r>
              <a:r>
                <a:rPr lang="en-US" sz="2900" baseline="0" dirty="0">
                  <a:solidFill>
                    <a:schemeClr val="bg1"/>
                  </a:solidFill>
                  <a:latin typeface="Trebuchet MS" pitchFamily="34" charset="0"/>
                </a:rPr>
                <a:t> you are ready to print your poster</a:t>
              </a:r>
              <a:r>
                <a:rPr lang="en-US" sz="2900" dirty="0">
                  <a:solidFill>
                    <a:schemeClr val="bg1"/>
                  </a:solidFill>
                  <a:latin typeface="Trebuchet MS" pitchFamily="34" charset="0"/>
                </a:rPr>
                <a:t>,</a:t>
              </a:r>
              <a:r>
                <a:rPr lang="en-US" sz="2900" baseline="0" dirty="0">
                  <a:solidFill>
                    <a:schemeClr val="bg1"/>
                  </a:solidFill>
                  <a:latin typeface="Trebuchet MS" pitchFamily="34" charset="0"/>
                </a:rPr>
                <a:t> go online to </a:t>
              </a:r>
              <a:r>
                <a:rPr lang="en-US" sz="2900" b="0" dirty="0">
                  <a:solidFill>
                    <a:schemeClr val="bg1"/>
                  </a:solidFill>
                  <a:latin typeface="Trebuchet MS" pitchFamily="34" charset="0"/>
                </a:rPr>
                <a:t>PosterPresentations.com</a:t>
              </a:r>
              <a:br>
                <a:rPr lang="en-US" sz="2900" dirty="0">
                  <a:solidFill>
                    <a:schemeClr val="bg1"/>
                  </a:solidFill>
                  <a:latin typeface="Trebuchet MS" pitchFamily="34" charset="0"/>
                </a:rPr>
              </a:br>
              <a:endParaRPr lang="en-US" sz="2900" dirty="0">
                <a:solidFill>
                  <a:schemeClr val="bg1"/>
                </a:solidFill>
                <a:latin typeface="Trebuchet MS" pitchFamily="34" charset="0"/>
              </a:endParaRPr>
            </a:p>
            <a:p>
              <a:pPr algn="l" defTabSz="3765038"/>
              <a:r>
                <a:rPr lang="en-US" sz="2900" b="0" dirty="0">
                  <a:solidFill>
                    <a:schemeClr val="bg1"/>
                  </a:solidFill>
                  <a:latin typeface="Trebuchet MS" pitchFamily="34" charset="0"/>
                </a:rPr>
                <a:t>Need</a:t>
              </a:r>
              <a:r>
                <a:rPr lang="en-US" sz="2900" b="0" baseline="0" dirty="0">
                  <a:solidFill>
                    <a:schemeClr val="bg1"/>
                  </a:solidFill>
                  <a:latin typeface="Trebuchet MS" pitchFamily="34" charset="0"/>
                </a:rPr>
                <a:t> assistance? Call us at </a:t>
              </a:r>
              <a:r>
                <a:rPr lang="en-US" sz="2900" b="0" dirty="0">
                  <a:solidFill>
                    <a:srgbClr val="FFC000"/>
                  </a:solidFill>
                  <a:latin typeface="Trebuchet MS" pitchFamily="34" charset="0"/>
                </a:rPr>
                <a:t>1.510.649.3001</a:t>
              </a:r>
            </a:p>
            <a:p>
              <a:pPr algn="l" defTabSz="3765038"/>
              <a:endParaRPr lang="en-US" sz="34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3800" b="1" spc="600" dirty="0">
                  <a:solidFill>
                    <a:schemeClr val="bg1"/>
                  </a:solidFill>
                  <a:latin typeface="Trebuchet MS" pitchFamily="34" charset="0"/>
                </a:rPr>
                <a:t>QUICK START</a:t>
              </a:r>
            </a:p>
            <a:p>
              <a:pPr algn="ctr"/>
              <a:endParaRPr lang="en-US" sz="3400" b="1" baseline="0" dirty="0">
                <a:solidFill>
                  <a:schemeClr val="bg1"/>
                </a:solidFill>
                <a:latin typeface="Trebuchet MS" pitchFamily="34" charset="0"/>
              </a:endParaRPr>
            </a:p>
            <a:p>
              <a:pPr algn="ctr"/>
              <a:r>
                <a:rPr lang="en-US" sz="3400" b="1" baseline="0" dirty="0">
                  <a:solidFill>
                    <a:srgbClr val="FFC000"/>
                  </a:solidFill>
                  <a:latin typeface="Trebuchet MS" pitchFamily="34" charset="0"/>
                </a:rPr>
                <a:t>Zoom in and out</a:t>
              </a:r>
            </a:p>
            <a:p>
              <a:pPr marL="1891997" indent="-1891997" algn="l" defTabSz="850762"/>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1997" indent="-1891997" algn="l" defTabSz="850762"/>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900" b="0" baseline="0" dirty="0">
                <a:solidFill>
                  <a:schemeClr val="bg1"/>
                </a:solidFill>
                <a:latin typeface="Trebuchet MS" pitchFamily="34" charset="0"/>
              </a:endParaRPr>
            </a:p>
            <a:p>
              <a:pPr algn="ctr"/>
              <a:r>
                <a:rPr lang="en-US" sz="34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298"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br>
                <a:rPr lang="en-US" sz="2900" b="1" baseline="0" dirty="0">
                  <a:solidFill>
                    <a:schemeClr val="bg1"/>
                  </a:solidFill>
                  <a:latin typeface="Trebuchet MS" pitchFamily="34" charset="0"/>
                </a:rPr>
              </a:br>
              <a:endParaRPr lang="en-US" sz="2900" b="1" dirty="0">
                <a:solidFill>
                  <a:schemeClr val="bg1"/>
                </a:solidFill>
                <a:latin typeface="Trebuchet MS" pitchFamily="34" charset="0"/>
              </a:endParaRPr>
            </a:p>
            <a:p>
              <a:pPr algn="ctr"/>
              <a:endParaRPr lang="en-US" sz="2900" b="1" dirty="0">
                <a:solidFill>
                  <a:srgbClr val="FFC000"/>
                </a:solidFill>
                <a:latin typeface="Trebuchet MS" pitchFamily="34" charset="0"/>
              </a:endParaRPr>
            </a:p>
            <a:p>
              <a:pPr algn="ctr"/>
              <a:endParaRPr lang="en-US" sz="2900" b="1" dirty="0">
                <a:solidFill>
                  <a:srgbClr val="FFC000"/>
                </a:solidFill>
                <a:latin typeface="Trebuchet MS" pitchFamily="34" charset="0"/>
              </a:endParaRPr>
            </a:p>
            <a:p>
              <a:pPr algn="ctr"/>
              <a:r>
                <a:rPr lang="en-US" sz="3400" b="1" dirty="0">
                  <a:solidFill>
                    <a:srgbClr val="FFC000"/>
                  </a:solidFill>
                  <a:latin typeface="Trebuchet MS" pitchFamily="34" charset="0"/>
                </a:rPr>
                <a:t>Adding Logos</a:t>
              </a:r>
              <a:r>
                <a:rPr lang="en-US" sz="34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298" baseline="0" dirty="0">
                <a:solidFill>
                  <a:schemeClr val="bg1">
                    <a:lumMod val="75000"/>
                  </a:schemeClr>
                </a:solidFill>
                <a:latin typeface="Trebuchet MS" pitchFamily="34" charset="0"/>
              </a:endParaRPr>
            </a:p>
            <a:p>
              <a:pPr algn="l"/>
              <a:r>
                <a:rPr lang="en-US" sz="2400" b="1" spc="298"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400" b="1" baseline="0" dirty="0">
                  <a:solidFill>
                    <a:srgbClr val="FFC000"/>
                  </a:solidFill>
                  <a:latin typeface="Trebuchet MS" pitchFamily="34" charset="0"/>
                </a:rPr>
                <a:t>Photographs / Graphics</a:t>
              </a:r>
            </a:p>
            <a:p>
              <a:pPr algn="l" defTabSz="977746"/>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746"/>
              <a:endParaRPr lang="en-US" sz="2400" b="0" baseline="0" dirty="0">
                <a:latin typeface="Trebuchet MS" pitchFamily="34" charset="0"/>
              </a:endParaRPr>
            </a:p>
            <a:p>
              <a:pPr algn="ctr"/>
              <a:endParaRPr lang="en-US" sz="2900" b="1" baseline="0" dirty="0">
                <a:solidFill>
                  <a:srgbClr val="FFC000"/>
                </a:solidFill>
                <a:latin typeface="Trebuchet MS" pitchFamily="34" charset="0"/>
              </a:endParaRPr>
            </a:p>
            <a:p>
              <a:pPr algn="ctr"/>
              <a:endParaRPr lang="en-US" sz="2900" b="1" baseline="0" dirty="0">
                <a:solidFill>
                  <a:srgbClr val="FFC000"/>
                </a:solidFill>
                <a:latin typeface="Trebuchet MS" pitchFamily="34" charset="0"/>
              </a:endParaRPr>
            </a:p>
            <a:p>
              <a:pPr algn="ctr"/>
              <a:endParaRPr lang="en-US" sz="2900" b="1" baseline="0" dirty="0">
                <a:solidFill>
                  <a:srgbClr val="FFC000"/>
                </a:solidFill>
                <a:latin typeface="Trebuchet MS" pitchFamily="34" charset="0"/>
              </a:endParaRPr>
            </a:p>
            <a:p>
              <a:pPr algn="ctr"/>
              <a:endParaRPr lang="en-US" sz="2900" b="1" baseline="0" dirty="0">
                <a:solidFill>
                  <a:srgbClr val="FFC000"/>
                </a:solidFill>
                <a:latin typeface="Trebuchet MS" pitchFamily="34" charset="0"/>
              </a:endParaRPr>
            </a:p>
            <a:p>
              <a:pPr algn="ctr"/>
              <a:endParaRPr lang="en-US" sz="2900" b="1" baseline="0" dirty="0">
                <a:solidFill>
                  <a:srgbClr val="FFC000"/>
                </a:solidFill>
                <a:latin typeface="Trebuchet MS" pitchFamily="34" charset="0"/>
              </a:endParaRPr>
            </a:p>
            <a:p>
              <a:pPr algn="ctr"/>
              <a:endParaRPr lang="en-US" sz="2900" b="1" baseline="0" dirty="0">
                <a:solidFill>
                  <a:srgbClr val="FFC000"/>
                </a:solidFill>
                <a:latin typeface="Trebuchet MS" pitchFamily="34" charset="0"/>
              </a:endParaRPr>
            </a:p>
            <a:p>
              <a:pPr algn="ctr"/>
              <a:r>
                <a:rPr lang="en-US" sz="3400" b="1" baseline="0" dirty="0">
                  <a:solidFill>
                    <a:srgbClr val="FFC000"/>
                  </a:solidFill>
                  <a:latin typeface="Trebuchet MS" pitchFamily="34" charset="0"/>
                </a:rPr>
                <a:t>Image Quality Check</a:t>
              </a:r>
            </a:p>
            <a:p>
              <a:pPr lvl="0" algn="l" defTabSz="977746"/>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900" b="0" dirty="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1"/>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8" name="Group 57"/>
            <p:cNvGrpSpPr/>
            <p:nvPr userDrawn="1"/>
          </p:nvGrpSpPr>
          <p:grpSpPr>
            <a:xfrm>
              <a:off x="-9744993" y="23540957"/>
              <a:ext cx="7531182" cy="2305104"/>
              <a:chOff x="-4470427" y="11016658"/>
              <a:chExt cx="3470785" cy="1059063"/>
            </a:xfrm>
          </p:grpSpPr>
          <p:grpSp>
            <p:nvGrpSpPr>
              <p:cNvPr id="64" name="Group 63"/>
              <p:cNvGrpSpPr/>
              <p:nvPr userDrawn="1"/>
            </p:nvGrpSpPr>
            <p:grpSpPr>
              <a:xfrm>
                <a:off x="-2783495" y="11060883"/>
                <a:ext cx="624431" cy="879395"/>
                <a:chOff x="-3958697" y="11117435"/>
                <a:chExt cx="779338" cy="1260168"/>
              </a:xfrm>
            </p:grpSpPr>
            <p:pic>
              <p:nvPicPr>
                <p:cNvPr id="70" name="Picture 69"/>
                <p:cNvPicPr>
                  <a:picLocks noChangeAspect="1"/>
                </p:cNvPicPr>
                <p:nvPr userDrawn="1"/>
              </p:nvPicPr>
              <p:blipFill>
                <a:blip r:embed="rId13"/>
                <a:stretch>
                  <a:fillRect/>
                </a:stretch>
              </p:blipFill>
              <p:spPr>
                <a:xfrm>
                  <a:off x="-3948160" y="11117435"/>
                  <a:ext cx="768801" cy="1090857"/>
                </a:xfrm>
                <a:prstGeom prst="rect">
                  <a:avLst/>
                </a:prstGeom>
              </p:spPr>
            </p:pic>
            <p:sp>
              <p:nvSpPr>
                <p:cNvPr id="71" name="TextBox 70"/>
                <p:cNvSpPr txBox="1"/>
                <p:nvPr userDrawn="1"/>
              </p:nvSpPr>
              <p:spPr>
                <a:xfrm>
                  <a:off x="-3958697" y="12114179"/>
                  <a:ext cx="779338" cy="263424"/>
                </a:xfrm>
                <a:prstGeom prst="rect">
                  <a:avLst/>
                </a:prstGeom>
                <a:solidFill>
                  <a:schemeClr val="accent1"/>
                </a:solidFill>
                <a:ln>
                  <a:noFill/>
                </a:ln>
              </p:spPr>
              <p:txBody>
                <a:bodyPr wrap="square" lIns="91440" tIns="91440" rIns="91440" bIns="91440" rtlCol="0">
                  <a:spAutoFit/>
                </a:bodyPr>
                <a:lstStyle/>
                <a:p>
                  <a:pPr algn="ctr"/>
                  <a:r>
                    <a:rPr lang="en-US" sz="1400" b="1" dirty="0">
                      <a:solidFill>
                        <a:schemeClr val="tx1"/>
                      </a:solidFill>
                    </a:rPr>
                    <a:t>ORIGINAL</a:t>
                  </a:r>
                </a:p>
              </p:txBody>
            </p:sp>
          </p:grpSp>
          <p:grpSp>
            <p:nvGrpSpPr>
              <p:cNvPr id="65" name="Group 64"/>
              <p:cNvGrpSpPr/>
              <p:nvPr userDrawn="1"/>
            </p:nvGrpSpPr>
            <p:grpSpPr>
              <a:xfrm>
                <a:off x="-2033159" y="11060888"/>
                <a:ext cx="1033517" cy="893534"/>
                <a:chOff x="-2921738" y="11200127"/>
                <a:chExt cx="1420279" cy="1227911"/>
              </a:xfrm>
            </p:grpSpPr>
            <p:pic>
              <p:nvPicPr>
                <p:cNvPr id="68" name="Picture 67"/>
                <p:cNvPicPr>
                  <a:picLocks noChangeAspect="1"/>
                </p:cNvPicPr>
                <p:nvPr userDrawn="1"/>
              </p:nvPicPr>
              <p:blipFill>
                <a:blip r:embed="rId13"/>
                <a:stretch>
                  <a:fillRect/>
                </a:stretch>
              </p:blipFill>
              <p:spPr>
                <a:xfrm>
                  <a:off x="-2921738" y="11200127"/>
                  <a:ext cx="1420279" cy="1029694"/>
                </a:xfrm>
                <a:prstGeom prst="rect">
                  <a:avLst/>
                </a:prstGeom>
              </p:spPr>
            </p:pic>
            <p:sp>
              <p:nvSpPr>
                <p:cNvPr id="69" name="TextBox 68"/>
                <p:cNvSpPr txBox="1"/>
                <p:nvPr userDrawn="1"/>
              </p:nvSpPr>
              <p:spPr>
                <a:xfrm>
                  <a:off x="-2918990" y="12175419"/>
                  <a:ext cx="1417531" cy="252619"/>
                </a:xfrm>
                <a:prstGeom prst="rect">
                  <a:avLst/>
                </a:prstGeom>
                <a:solidFill>
                  <a:srgbClr val="FF0000"/>
                </a:solidFill>
              </p:spPr>
              <p:txBody>
                <a:bodyPr wrap="square" lIns="457200" tIns="91440" rIns="457200" bIns="91440" rtlCol="0">
                  <a:spAutoFit/>
                </a:bodyPr>
                <a:lstStyle/>
                <a:p>
                  <a:pPr algn="ctr"/>
                  <a:r>
                    <a:rPr lang="en-US" sz="1400" b="1" dirty="0">
                      <a:solidFill>
                        <a:schemeClr val="bg1"/>
                      </a:solidFill>
                    </a:rPr>
                    <a:t>DISTORTED</a:t>
                  </a:r>
                  <a:endParaRPr lang="en-US" sz="500" b="1" dirty="0">
                    <a:solidFill>
                      <a:schemeClr val="bg1"/>
                    </a:solidFill>
                  </a:endParaRPr>
                </a:p>
              </p:txBody>
            </p:sp>
          </p:grpSp>
          <p:pic>
            <p:nvPicPr>
              <p:cNvPr id="66" name="Picture 65"/>
              <p:cNvPicPr>
                <a:picLocks noChangeAspect="1"/>
              </p:cNvPicPr>
              <p:nvPr userDrawn="1"/>
            </p:nvPicPr>
            <p:blipFill>
              <a:blip r:embed="rId14"/>
              <a:stretch>
                <a:fillRect/>
              </a:stretch>
            </p:blipFill>
            <p:spPr>
              <a:xfrm>
                <a:off x="-4470427" y="11016658"/>
                <a:ext cx="1098742" cy="847761"/>
              </a:xfrm>
              <a:prstGeom prst="rect">
                <a:avLst/>
              </a:prstGeom>
            </p:spPr>
          </p:pic>
          <p:sp>
            <p:nvSpPr>
              <p:cNvPr id="67" name="TextBox 66"/>
              <p:cNvSpPr txBox="1"/>
              <p:nvPr userDrawn="1"/>
            </p:nvSpPr>
            <p:spPr>
              <a:xfrm>
                <a:off x="-4440599" y="11665645"/>
                <a:ext cx="1035686" cy="410076"/>
              </a:xfrm>
              <a:prstGeom prst="rect">
                <a:avLst/>
              </a:prstGeom>
              <a:noFill/>
            </p:spPr>
            <p:txBody>
              <a:bodyPr wrap="square" lIns="457200" tIns="457200" rIns="457200" bIns="0" rtlCol="0">
                <a:spAutoFit/>
              </a:bodyPr>
              <a:lstStyle/>
              <a:p>
                <a:pPr algn="ctr"/>
                <a:r>
                  <a:rPr lang="en-US" sz="1400" dirty="0">
                    <a:solidFill>
                      <a:schemeClr val="bg1"/>
                    </a:solidFill>
                  </a:rPr>
                  <a:t>Corner</a:t>
                </a:r>
                <a:r>
                  <a:rPr lang="en-US" sz="1400" baseline="0" dirty="0">
                    <a:solidFill>
                      <a:schemeClr val="bg1"/>
                    </a:solidFill>
                  </a:rPr>
                  <a:t> handles</a:t>
                </a:r>
                <a:endParaRPr lang="en-US" sz="1400" dirty="0">
                  <a:solidFill>
                    <a:schemeClr val="bg1"/>
                  </a:solidFill>
                </a:endParaRPr>
              </a:p>
            </p:txBody>
          </p:sp>
        </p:grpSp>
        <p:grpSp>
          <p:nvGrpSpPr>
            <p:cNvPr id="59" name="Group 58"/>
            <p:cNvGrpSpPr/>
            <p:nvPr userDrawn="1"/>
          </p:nvGrpSpPr>
          <p:grpSpPr>
            <a:xfrm>
              <a:off x="-10405387" y="27751408"/>
              <a:ext cx="9336203" cy="2453253"/>
              <a:chOff x="-4758035" y="12734136"/>
              <a:chExt cx="4302638" cy="1127129"/>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388"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389"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4" y="13211885"/>
                <a:ext cx="1117601" cy="162104"/>
              </a:xfrm>
              <a:prstGeom prst="rect">
                <a:avLst/>
              </a:prstGeom>
              <a:noFill/>
            </p:spPr>
            <p:txBody>
              <a:bodyPr wrap="square" lIns="91440" tIns="91440" rIns="91440" bIns="0" rtlCol="0">
                <a:spAutoFit/>
              </a:bodyPr>
              <a:lstStyle/>
              <a:p>
                <a:pPr algn="ctr"/>
                <a:r>
                  <a:rPr lang="en-US" sz="1400" dirty="0">
                    <a:solidFill>
                      <a:srgbClr val="92D050"/>
                    </a:solidFill>
                  </a:rPr>
                  <a:t>Good</a:t>
                </a:r>
                <a:r>
                  <a:rPr lang="en-US" sz="1400" baseline="0" dirty="0">
                    <a:solidFill>
                      <a:srgbClr val="92D050"/>
                    </a:solidFill>
                  </a:rPr>
                  <a:t> </a:t>
                </a:r>
                <a:r>
                  <a:rPr lang="en-US" sz="1400" baseline="0" dirty="0">
                    <a:solidFill>
                      <a:schemeClr val="bg1"/>
                    </a:solidFill>
                  </a:rPr>
                  <a:t>printing quality</a:t>
                </a:r>
                <a:endParaRPr lang="en-US" sz="1400" dirty="0">
                  <a:solidFill>
                    <a:schemeClr val="bg1"/>
                  </a:solidFill>
                </a:endParaRPr>
              </a:p>
            </p:txBody>
          </p:sp>
          <p:sp>
            <p:nvSpPr>
              <p:cNvPr id="63" name="TextBox 62"/>
              <p:cNvSpPr txBox="1"/>
              <p:nvPr userDrawn="1"/>
            </p:nvSpPr>
            <p:spPr>
              <a:xfrm rot="16200000">
                <a:off x="-1095250" y="13221413"/>
                <a:ext cx="1117601" cy="162104"/>
              </a:xfrm>
              <a:prstGeom prst="rect">
                <a:avLst/>
              </a:prstGeom>
              <a:noFill/>
            </p:spPr>
            <p:txBody>
              <a:bodyPr wrap="square" lIns="91440" tIns="91440" rIns="91440" bIns="0" rtlCol="0">
                <a:spAutoFit/>
              </a:bodyPr>
              <a:lstStyle/>
              <a:p>
                <a:pPr algn="ctr"/>
                <a:r>
                  <a:rPr lang="en-US" sz="1400" dirty="0">
                    <a:solidFill>
                      <a:srgbClr val="FF0000"/>
                    </a:solidFill>
                  </a:rPr>
                  <a:t>Bad </a:t>
                </a:r>
                <a:r>
                  <a:rPr lang="en-US" sz="1400" dirty="0">
                    <a:solidFill>
                      <a:schemeClr val="bg1"/>
                    </a:solidFill>
                  </a:rPr>
                  <a:t>printing quality</a:t>
                </a:r>
              </a:p>
            </p:txBody>
          </p:sp>
        </p:grpSp>
      </p:gr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198" rtl="0" eaLnBrk="1" latinLnBrk="0" hangingPunct="1">
        <a:spcBef>
          <a:spcPct val="0"/>
        </a:spcBef>
        <a:buNone/>
        <a:defRPr sz="8600" kern="1200">
          <a:solidFill>
            <a:schemeClr val="bg1"/>
          </a:solidFill>
          <a:latin typeface="Trebuchet MS" pitchFamily="34" charset="0"/>
          <a:ea typeface="+mj-ea"/>
          <a:cs typeface="+mj-cs"/>
        </a:defRPr>
      </a:lvl1pPr>
    </p:titleStyle>
    <p:bodyStyle>
      <a:lvl1pPr marL="1645574" indent="-1645574" algn="l" defTabSz="4388198"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411" indent="-1371312" algn="l" defTabSz="438819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5248" indent="-1097050" algn="l" defTabSz="438819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79347" indent="-1097050" algn="l" defTabSz="4388198"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3446" indent="-1097050" algn="l" defTabSz="4388198"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7546" indent="-1097050" algn="l" defTabSz="4388198"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1645" indent="-1097050" algn="l" defTabSz="4388198"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5744" indent="-1097050" algn="l" defTabSz="4388198"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49843" indent="-1097050" algn="l" defTabSz="4388198"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198" rtl="0" eaLnBrk="1" latinLnBrk="0" hangingPunct="1">
        <a:defRPr sz="8600" kern="1200">
          <a:solidFill>
            <a:schemeClr val="tx1"/>
          </a:solidFill>
          <a:latin typeface="+mn-lt"/>
          <a:ea typeface="+mn-ea"/>
          <a:cs typeface="+mn-cs"/>
        </a:defRPr>
      </a:lvl1pPr>
      <a:lvl2pPr marL="2194099" algn="l" defTabSz="4388198" rtl="0" eaLnBrk="1" latinLnBrk="0" hangingPunct="1">
        <a:defRPr sz="8600" kern="1200">
          <a:solidFill>
            <a:schemeClr val="tx1"/>
          </a:solidFill>
          <a:latin typeface="+mn-lt"/>
          <a:ea typeface="+mn-ea"/>
          <a:cs typeface="+mn-cs"/>
        </a:defRPr>
      </a:lvl2pPr>
      <a:lvl3pPr marL="4388198" algn="l" defTabSz="4388198" rtl="0" eaLnBrk="1" latinLnBrk="0" hangingPunct="1">
        <a:defRPr sz="8600" kern="1200">
          <a:solidFill>
            <a:schemeClr val="tx1"/>
          </a:solidFill>
          <a:latin typeface="+mn-lt"/>
          <a:ea typeface="+mn-ea"/>
          <a:cs typeface="+mn-cs"/>
        </a:defRPr>
      </a:lvl3pPr>
      <a:lvl4pPr marL="6582298" algn="l" defTabSz="4388198" rtl="0" eaLnBrk="1" latinLnBrk="0" hangingPunct="1">
        <a:defRPr sz="8600" kern="1200">
          <a:solidFill>
            <a:schemeClr val="tx1"/>
          </a:solidFill>
          <a:latin typeface="+mn-lt"/>
          <a:ea typeface="+mn-ea"/>
          <a:cs typeface="+mn-cs"/>
        </a:defRPr>
      </a:lvl4pPr>
      <a:lvl5pPr marL="8776397" algn="l" defTabSz="4388198" rtl="0" eaLnBrk="1" latinLnBrk="0" hangingPunct="1">
        <a:defRPr sz="8600" kern="1200">
          <a:solidFill>
            <a:schemeClr val="tx1"/>
          </a:solidFill>
          <a:latin typeface="+mn-lt"/>
          <a:ea typeface="+mn-ea"/>
          <a:cs typeface="+mn-cs"/>
        </a:defRPr>
      </a:lvl5pPr>
      <a:lvl6pPr marL="10970496" algn="l" defTabSz="4388198" rtl="0" eaLnBrk="1" latinLnBrk="0" hangingPunct="1">
        <a:defRPr sz="8600" kern="1200">
          <a:solidFill>
            <a:schemeClr val="tx1"/>
          </a:solidFill>
          <a:latin typeface="+mn-lt"/>
          <a:ea typeface="+mn-ea"/>
          <a:cs typeface="+mn-cs"/>
        </a:defRPr>
      </a:lvl6pPr>
      <a:lvl7pPr marL="13164595" algn="l" defTabSz="4388198" rtl="0" eaLnBrk="1" latinLnBrk="0" hangingPunct="1">
        <a:defRPr sz="8600" kern="1200">
          <a:solidFill>
            <a:schemeClr val="tx1"/>
          </a:solidFill>
          <a:latin typeface="+mn-lt"/>
          <a:ea typeface="+mn-ea"/>
          <a:cs typeface="+mn-cs"/>
        </a:defRPr>
      </a:lvl7pPr>
      <a:lvl8pPr marL="15358694" algn="l" defTabSz="4388198" rtl="0" eaLnBrk="1" latinLnBrk="0" hangingPunct="1">
        <a:defRPr sz="8600" kern="1200">
          <a:solidFill>
            <a:schemeClr val="tx1"/>
          </a:solidFill>
          <a:latin typeface="+mn-lt"/>
          <a:ea typeface="+mn-ea"/>
          <a:cs typeface="+mn-cs"/>
        </a:defRPr>
      </a:lvl8pPr>
      <a:lvl9pPr marL="17552794" algn="l" defTabSz="4388198" rtl="0" eaLnBrk="1" latinLnBrk="0" hangingPunct="1">
        <a:defRPr sz="8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0330" y="1752603"/>
            <a:ext cx="3312414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640330" y="8763000"/>
            <a:ext cx="3312414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40330" y="30510482"/>
            <a:ext cx="8641080" cy="1752600"/>
          </a:xfrm>
          <a:prstGeom prst="rect">
            <a:avLst/>
          </a:prstGeom>
        </p:spPr>
        <p:txBody>
          <a:bodyPr vert="horz" lIns="91440" tIns="45720" rIns="91440" bIns="45720" rtlCol="0" anchor="ctr"/>
          <a:lstStyle>
            <a:lvl1pPr algn="l">
              <a:defRPr sz="3780">
                <a:solidFill>
                  <a:schemeClr val="tx1">
                    <a:tint val="75000"/>
                  </a:schemeClr>
                </a:solidFill>
              </a:defRPr>
            </a:lvl1pPr>
          </a:lstStyle>
          <a:p>
            <a:fld id="{39B36302-25B6-4824-8AE0-927E72B14D16}" type="datetimeFigureOut">
              <a:rPr lang="en-US" smtClean="0"/>
              <a:t>3/14/2021</a:t>
            </a:fld>
            <a:endParaRPr lang="en-US"/>
          </a:p>
        </p:txBody>
      </p:sp>
      <p:sp>
        <p:nvSpPr>
          <p:cNvPr id="5" name="Footer Placeholder 4"/>
          <p:cNvSpPr>
            <a:spLocks noGrp="1"/>
          </p:cNvSpPr>
          <p:nvPr>
            <p:ph type="ftr" sz="quarter" idx="3"/>
          </p:nvPr>
        </p:nvSpPr>
        <p:spPr>
          <a:xfrm>
            <a:off x="12721590" y="30510482"/>
            <a:ext cx="12961620" cy="1752600"/>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123390" y="30510482"/>
            <a:ext cx="8641080" cy="1752600"/>
          </a:xfrm>
          <a:prstGeom prst="rect">
            <a:avLst/>
          </a:prstGeom>
        </p:spPr>
        <p:txBody>
          <a:bodyPr vert="horz" lIns="91440" tIns="45720" rIns="91440" bIns="45720" rtlCol="0" anchor="ctr"/>
          <a:lstStyle>
            <a:lvl1pPr algn="r">
              <a:defRPr sz="3780">
                <a:solidFill>
                  <a:schemeClr val="tx1">
                    <a:tint val="75000"/>
                  </a:schemeClr>
                </a:solidFill>
              </a:defRPr>
            </a:lvl1pPr>
          </a:lstStyle>
          <a:p>
            <a:fld id="{7F3B4764-9749-4B7D-9EAA-53ADD72553F2}" type="slidenum">
              <a:rPr lang="en-US" smtClean="0"/>
              <a:t>‹#›</a:t>
            </a:fld>
            <a:endParaRPr lang="en-US"/>
          </a:p>
        </p:txBody>
      </p:sp>
      <p:sp>
        <p:nvSpPr>
          <p:cNvPr id="7" name="Rounded Rectangle 6"/>
          <p:cNvSpPr/>
          <p:nvPr userDrawn="1"/>
        </p:nvSpPr>
        <p:spPr>
          <a:xfrm>
            <a:off x="807047" y="5475147"/>
            <a:ext cx="8801100" cy="26736677"/>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0" rIns="91426" bIns="45710" rtlCol="0" anchor="ctr"/>
          <a:lstStyle/>
          <a:p>
            <a:pPr algn="ctr"/>
            <a:endParaRPr lang="en-US"/>
          </a:p>
        </p:txBody>
      </p:sp>
      <p:sp>
        <p:nvSpPr>
          <p:cNvPr id="8" name="Rounded Rectangle 7"/>
          <p:cNvSpPr/>
          <p:nvPr userDrawn="1"/>
        </p:nvSpPr>
        <p:spPr>
          <a:xfrm>
            <a:off x="10139232" y="5475147"/>
            <a:ext cx="8801100" cy="26736677"/>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0" rIns="91426" bIns="45710" rtlCol="0" anchor="ctr"/>
          <a:lstStyle/>
          <a:p>
            <a:pPr algn="ctr"/>
            <a:endParaRPr lang="en-US"/>
          </a:p>
        </p:txBody>
      </p:sp>
      <p:sp>
        <p:nvSpPr>
          <p:cNvPr id="9" name="Rounded Rectangle 8"/>
          <p:cNvSpPr/>
          <p:nvPr userDrawn="1"/>
        </p:nvSpPr>
        <p:spPr>
          <a:xfrm>
            <a:off x="19471414" y="5475147"/>
            <a:ext cx="8801100" cy="26736677"/>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0" rIns="91426" bIns="45710" rtlCol="0" anchor="ctr"/>
          <a:lstStyle/>
          <a:p>
            <a:pPr algn="ctr"/>
            <a:endParaRPr lang="en-US"/>
          </a:p>
        </p:txBody>
      </p:sp>
      <p:sp>
        <p:nvSpPr>
          <p:cNvPr id="10" name="Rounded Rectangle 9"/>
          <p:cNvSpPr/>
          <p:nvPr userDrawn="1"/>
        </p:nvSpPr>
        <p:spPr>
          <a:xfrm>
            <a:off x="28803600" y="5475147"/>
            <a:ext cx="8801100" cy="26736677"/>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6" tIns="45710" rIns="91426" bIns="45710" rtlCol="0" anchor="ctr"/>
          <a:lstStyle/>
          <a:p>
            <a:pPr algn="ctr"/>
            <a:endParaRPr lang="en-US"/>
          </a:p>
        </p:txBody>
      </p:sp>
      <p:grpSp>
        <p:nvGrpSpPr>
          <p:cNvPr id="11" name="Group 10"/>
          <p:cNvGrpSpPr/>
          <p:nvPr userDrawn="1"/>
        </p:nvGrpSpPr>
        <p:grpSpPr>
          <a:xfrm>
            <a:off x="-9822039" y="0"/>
            <a:ext cx="9641508" cy="32918400"/>
            <a:chOff x="-11225189" y="-1"/>
            <a:chExt cx="11018865" cy="32918401"/>
          </a:xfrm>
        </p:grpSpPr>
        <p:sp>
          <p:nvSpPr>
            <p:cNvPr id="12" name="Rectangle 11"/>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096" rtl="0" eaLnBrk="1" fontAlgn="auto" latinLnBrk="0" hangingPunct="1">
                <a:lnSpc>
                  <a:spcPct val="100000"/>
                </a:lnSpc>
                <a:spcBef>
                  <a:spcPts val="0"/>
                </a:spcBef>
                <a:spcAft>
                  <a:spcPts val="0"/>
                </a:spcAft>
                <a:buClrTx/>
                <a:buSzTx/>
                <a:buFontTx/>
                <a:buNone/>
                <a:tabLst/>
                <a:defRPr/>
              </a:pPr>
              <a:r>
                <a:rPr lang="en-US" sz="3400" b="1" spc="0" dirty="0">
                  <a:solidFill>
                    <a:srgbClr val="FF0000"/>
                  </a:solidFill>
                  <a:latin typeface="Trebuchet MS" pitchFamily="34" charset="0"/>
                </a:rPr>
                <a:t>(—THIS SIDEBAR DOES NOT PRINT—)</a:t>
              </a:r>
              <a:endParaRPr lang="en-US" sz="3400" b="1" spc="600" dirty="0">
                <a:solidFill>
                  <a:schemeClr val="bg1"/>
                </a:solidFill>
                <a:latin typeface="Trebuchet MS" pitchFamily="34" charset="0"/>
              </a:endParaRPr>
            </a:p>
            <a:p>
              <a:pPr algn="ctr"/>
              <a:r>
                <a:rPr lang="en-US" sz="3800" b="1" spc="600" dirty="0">
                  <a:solidFill>
                    <a:schemeClr val="bg1"/>
                  </a:solidFill>
                  <a:latin typeface="Trebuchet MS" pitchFamily="34" charset="0"/>
                </a:rPr>
                <a:t>DESIGN</a:t>
              </a:r>
              <a:r>
                <a:rPr lang="en-US" sz="3800" b="1" spc="600" baseline="0" dirty="0">
                  <a:solidFill>
                    <a:schemeClr val="bg1"/>
                  </a:solidFill>
                  <a:latin typeface="Trebuchet MS" pitchFamily="34" charset="0"/>
                </a:rPr>
                <a:t> </a:t>
              </a:r>
              <a:r>
                <a:rPr lang="en-US" sz="3800" b="1" spc="600" dirty="0">
                  <a:solidFill>
                    <a:schemeClr val="bg1"/>
                  </a:solidFill>
                  <a:latin typeface="Trebuchet MS" pitchFamily="34" charset="0"/>
                </a:rPr>
                <a:t>GUIDE</a:t>
              </a:r>
            </a:p>
            <a:p>
              <a:pPr algn="ctr"/>
              <a:endParaRPr lang="en-US" sz="2900" b="1" dirty="0">
                <a:latin typeface="Trebuchet MS" pitchFamily="34" charset="0"/>
              </a:endParaRPr>
            </a:p>
            <a:p>
              <a:pPr defTabSz="3765038"/>
              <a:r>
                <a:rPr lang="en-US" sz="2900" i="0" dirty="0">
                  <a:latin typeface="Trebuchet MS" pitchFamily="34" charset="0"/>
                </a:rPr>
                <a:t>This PowerPoint</a:t>
              </a:r>
              <a:r>
                <a:rPr lang="en-US" sz="2900" i="0" baseline="0" dirty="0">
                  <a:latin typeface="Trebuchet MS" pitchFamily="34" charset="0"/>
                </a:rPr>
                <a:t> </a:t>
              </a:r>
              <a:r>
                <a:rPr lang="en-US" sz="2900" i="0" dirty="0">
                  <a:latin typeface="Trebuchet MS" pitchFamily="34" charset="0"/>
                </a:rPr>
                <a:t>2007 template produces</a:t>
              </a:r>
              <a:r>
                <a:rPr lang="en-US" sz="2900" i="0" baseline="0" dirty="0">
                  <a:latin typeface="Trebuchet MS" pitchFamily="34" charset="0"/>
                </a:rPr>
                <a:t> </a:t>
              </a:r>
              <a:r>
                <a:rPr lang="en-US" sz="2900" i="0" dirty="0">
                  <a:latin typeface="Trebuchet MS" pitchFamily="34" charset="0"/>
                </a:rPr>
                <a:t>a 36”x48” presentation poster. </a:t>
              </a:r>
              <a:r>
                <a:rPr lang="en-US" sz="2900" dirty="0">
                  <a:latin typeface="Trebuchet MS" pitchFamily="34" charset="0"/>
                </a:rPr>
                <a:t>You</a:t>
              </a:r>
              <a:r>
                <a:rPr lang="en-US" sz="2900" baseline="0" dirty="0">
                  <a:latin typeface="Trebuchet MS" pitchFamily="34" charset="0"/>
                </a:rPr>
                <a:t> can u</a:t>
              </a:r>
              <a:r>
                <a:rPr lang="en-US" sz="2900" dirty="0">
                  <a:latin typeface="Trebuchet MS" pitchFamily="34" charset="0"/>
                </a:rPr>
                <a:t>se</a:t>
              </a:r>
              <a:r>
                <a:rPr lang="en-US" sz="2900" baseline="0" dirty="0">
                  <a:latin typeface="Trebuchet MS" pitchFamily="34" charset="0"/>
                </a:rPr>
                <a:t> it to create your research poster and </a:t>
              </a:r>
              <a:r>
                <a:rPr lang="en-US" sz="2900" dirty="0">
                  <a:latin typeface="Trebuchet MS" pitchFamily="34" charset="0"/>
                </a:rPr>
                <a:t>save valuable time placing titles, subtitles,</a:t>
              </a:r>
              <a:r>
                <a:rPr lang="en-US" sz="2900" baseline="0" dirty="0">
                  <a:latin typeface="Trebuchet MS" pitchFamily="34" charset="0"/>
                </a:rPr>
                <a:t> text, and graphics</a:t>
              </a:r>
              <a:r>
                <a:rPr lang="en-US" sz="2900" dirty="0">
                  <a:latin typeface="Trebuchet MS" pitchFamily="34" charset="0"/>
                </a:rPr>
                <a:t>. </a:t>
              </a:r>
            </a:p>
            <a:p>
              <a:pPr defTabSz="3765038"/>
              <a:endParaRPr lang="en-US" sz="2900" dirty="0">
                <a:latin typeface="Trebuchet MS" pitchFamily="34" charset="0"/>
              </a:endParaRPr>
            </a:p>
            <a:p>
              <a:pPr defTabSz="4388515"/>
              <a:r>
                <a:rPr lang="en-US" sz="2900" dirty="0">
                  <a:latin typeface="Trebuchet MS" pitchFamily="34" charset="0"/>
                </a:rPr>
                <a:t>We provide a series of online tutorials that will guide you through the poster design process and answer your poster production questions. To view our template tutorials, go online to </a:t>
              </a:r>
              <a:r>
                <a:rPr lang="en-US" sz="2900" b="1" dirty="0">
                  <a:solidFill>
                    <a:srgbClr val="FFC000"/>
                  </a:solidFill>
                  <a:latin typeface="Trebuchet MS" pitchFamily="34" charset="0"/>
                </a:rPr>
                <a:t>PosterPresentations.com</a:t>
              </a:r>
              <a:r>
                <a:rPr lang="en-US" sz="2900" b="1" dirty="0">
                  <a:solidFill>
                    <a:schemeClr val="bg1"/>
                  </a:solidFill>
                  <a:latin typeface="Trebuchet MS" pitchFamily="34" charset="0"/>
                </a:rPr>
                <a:t> </a:t>
              </a:r>
              <a:r>
                <a:rPr lang="en-US" sz="2900" dirty="0">
                  <a:solidFill>
                    <a:schemeClr val="bg1"/>
                  </a:solidFill>
                  <a:latin typeface="Trebuchet MS" pitchFamily="34" charset="0"/>
                </a:rPr>
                <a:t>and click on HELP DESK.</a:t>
              </a:r>
            </a:p>
            <a:p>
              <a:pPr defTabSz="4388515"/>
              <a:endParaRPr lang="en-US" sz="2900" dirty="0">
                <a:latin typeface="Trebuchet MS" pitchFamily="34" charset="0"/>
              </a:endParaRPr>
            </a:p>
            <a:p>
              <a:pPr defTabSz="4388515"/>
              <a:r>
                <a:rPr lang="en-US" sz="2900" dirty="0">
                  <a:solidFill>
                    <a:schemeClr val="bg1"/>
                  </a:solidFill>
                  <a:latin typeface="Trebuchet MS" pitchFamily="34" charset="0"/>
                </a:rPr>
                <a:t>When</a:t>
              </a:r>
              <a:r>
                <a:rPr lang="en-US" sz="2900" baseline="0" dirty="0">
                  <a:solidFill>
                    <a:schemeClr val="bg1"/>
                  </a:solidFill>
                  <a:latin typeface="Trebuchet MS" pitchFamily="34" charset="0"/>
                </a:rPr>
                <a:t> you are ready to print your poster</a:t>
              </a:r>
              <a:r>
                <a:rPr lang="en-US" sz="2900" dirty="0">
                  <a:solidFill>
                    <a:schemeClr val="bg1"/>
                  </a:solidFill>
                  <a:latin typeface="Trebuchet MS" pitchFamily="34" charset="0"/>
                </a:rPr>
                <a:t>,</a:t>
              </a:r>
              <a:r>
                <a:rPr lang="en-US" sz="2900" baseline="0" dirty="0">
                  <a:solidFill>
                    <a:schemeClr val="bg1"/>
                  </a:solidFill>
                  <a:latin typeface="Trebuchet MS" pitchFamily="34" charset="0"/>
                </a:rPr>
                <a:t> go online to </a:t>
              </a:r>
              <a:r>
                <a:rPr lang="en-US" sz="2900" b="0" dirty="0">
                  <a:solidFill>
                    <a:schemeClr val="bg1"/>
                  </a:solidFill>
                  <a:latin typeface="Trebuchet MS" pitchFamily="34" charset="0"/>
                </a:rPr>
                <a:t>PosterPresentations.com</a:t>
              </a:r>
              <a:br>
                <a:rPr lang="en-US" sz="2900" dirty="0">
                  <a:solidFill>
                    <a:schemeClr val="bg1"/>
                  </a:solidFill>
                  <a:latin typeface="Trebuchet MS" pitchFamily="34" charset="0"/>
                </a:rPr>
              </a:br>
              <a:endParaRPr lang="en-US" sz="2900" dirty="0">
                <a:solidFill>
                  <a:schemeClr val="bg1"/>
                </a:solidFill>
                <a:latin typeface="Trebuchet MS" pitchFamily="34" charset="0"/>
              </a:endParaRPr>
            </a:p>
            <a:p>
              <a:pPr algn="l" defTabSz="3765038"/>
              <a:r>
                <a:rPr lang="en-US" sz="2900" b="0" dirty="0">
                  <a:solidFill>
                    <a:schemeClr val="bg1"/>
                  </a:solidFill>
                  <a:latin typeface="Trebuchet MS" pitchFamily="34" charset="0"/>
                </a:rPr>
                <a:t>Need</a:t>
              </a:r>
              <a:r>
                <a:rPr lang="en-US" sz="2900" b="0" baseline="0" dirty="0">
                  <a:solidFill>
                    <a:schemeClr val="bg1"/>
                  </a:solidFill>
                  <a:latin typeface="Trebuchet MS" pitchFamily="34" charset="0"/>
                </a:rPr>
                <a:t> assistance? Call us at </a:t>
              </a:r>
              <a:r>
                <a:rPr lang="en-US" sz="2900" b="0" dirty="0">
                  <a:solidFill>
                    <a:srgbClr val="FFC000"/>
                  </a:solidFill>
                  <a:latin typeface="Trebuchet MS" pitchFamily="34" charset="0"/>
                </a:rPr>
                <a:t>1.510.649.3001</a:t>
              </a:r>
            </a:p>
            <a:p>
              <a:pPr algn="l" defTabSz="3765038"/>
              <a:endParaRPr lang="en-US" sz="34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3800" b="1" spc="600" dirty="0">
                  <a:solidFill>
                    <a:schemeClr val="bg1"/>
                  </a:solidFill>
                  <a:latin typeface="Trebuchet MS" pitchFamily="34" charset="0"/>
                </a:rPr>
                <a:t>QUICK START</a:t>
              </a:r>
            </a:p>
            <a:p>
              <a:pPr algn="ctr"/>
              <a:endParaRPr lang="en-US" sz="3400" b="1" baseline="0" dirty="0">
                <a:solidFill>
                  <a:schemeClr val="bg1"/>
                </a:solidFill>
                <a:latin typeface="Trebuchet MS" pitchFamily="34" charset="0"/>
              </a:endParaRPr>
            </a:p>
            <a:p>
              <a:pPr algn="ctr"/>
              <a:r>
                <a:rPr lang="en-US" sz="3400" b="1" baseline="0" dirty="0">
                  <a:solidFill>
                    <a:srgbClr val="FFC000"/>
                  </a:solidFill>
                  <a:latin typeface="Trebuchet MS" pitchFamily="34" charset="0"/>
                </a:rPr>
                <a:t>Zoom in and out</a:t>
              </a:r>
            </a:p>
            <a:p>
              <a:pPr marL="1891997" indent="-1891997" algn="l" defTabSz="850762"/>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1997" indent="-1891997" algn="l" defTabSz="850762"/>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900" b="0" baseline="0" dirty="0">
                <a:solidFill>
                  <a:schemeClr val="bg1"/>
                </a:solidFill>
                <a:latin typeface="Trebuchet MS" pitchFamily="34" charset="0"/>
              </a:endParaRPr>
            </a:p>
            <a:p>
              <a:pPr algn="ctr"/>
              <a:r>
                <a:rPr lang="en-US" sz="34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298"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br>
                <a:rPr lang="en-US" sz="2900" b="1" baseline="0" dirty="0">
                  <a:solidFill>
                    <a:schemeClr val="bg1"/>
                  </a:solidFill>
                  <a:latin typeface="Trebuchet MS" pitchFamily="34" charset="0"/>
                </a:rPr>
              </a:br>
              <a:endParaRPr lang="en-US" sz="2900" b="1" dirty="0">
                <a:solidFill>
                  <a:schemeClr val="bg1"/>
                </a:solidFill>
                <a:latin typeface="Trebuchet MS" pitchFamily="34" charset="0"/>
              </a:endParaRPr>
            </a:p>
            <a:p>
              <a:pPr algn="ctr"/>
              <a:endParaRPr lang="en-US" sz="2900" b="1" dirty="0">
                <a:solidFill>
                  <a:srgbClr val="FFC000"/>
                </a:solidFill>
                <a:latin typeface="Trebuchet MS" pitchFamily="34" charset="0"/>
              </a:endParaRPr>
            </a:p>
            <a:p>
              <a:pPr algn="ctr"/>
              <a:endParaRPr lang="en-US" sz="2900" b="1" dirty="0">
                <a:solidFill>
                  <a:srgbClr val="FFC000"/>
                </a:solidFill>
                <a:latin typeface="Trebuchet MS" pitchFamily="34" charset="0"/>
              </a:endParaRPr>
            </a:p>
            <a:p>
              <a:pPr algn="ctr"/>
              <a:r>
                <a:rPr lang="en-US" sz="3400" b="1" dirty="0">
                  <a:solidFill>
                    <a:srgbClr val="FFC000"/>
                  </a:solidFill>
                  <a:latin typeface="Trebuchet MS" pitchFamily="34" charset="0"/>
                </a:rPr>
                <a:t>Adding Logos</a:t>
              </a:r>
              <a:r>
                <a:rPr lang="en-US" sz="34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298" baseline="0" dirty="0">
                <a:solidFill>
                  <a:schemeClr val="bg1">
                    <a:lumMod val="75000"/>
                  </a:schemeClr>
                </a:solidFill>
                <a:latin typeface="Trebuchet MS" pitchFamily="34" charset="0"/>
              </a:endParaRPr>
            </a:p>
            <a:p>
              <a:pPr algn="l"/>
              <a:r>
                <a:rPr lang="en-US" sz="2400" b="1" spc="298"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400" b="1" baseline="0" dirty="0">
                  <a:solidFill>
                    <a:srgbClr val="FFC000"/>
                  </a:solidFill>
                  <a:latin typeface="Trebuchet MS" pitchFamily="34" charset="0"/>
                </a:rPr>
                <a:t>Photographs / Graphics</a:t>
              </a:r>
            </a:p>
            <a:p>
              <a:pPr algn="l" defTabSz="977746"/>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746"/>
              <a:endParaRPr lang="en-US" sz="2400" b="0" baseline="0" dirty="0">
                <a:latin typeface="Trebuchet MS" pitchFamily="34" charset="0"/>
              </a:endParaRPr>
            </a:p>
            <a:p>
              <a:pPr algn="ctr"/>
              <a:endParaRPr lang="en-US" sz="2900" b="1" baseline="0" dirty="0">
                <a:solidFill>
                  <a:srgbClr val="FFC000"/>
                </a:solidFill>
                <a:latin typeface="Trebuchet MS" pitchFamily="34" charset="0"/>
              </a:endParaRPr>
            </a:p>
            <a:p>
              <a:pPr algn="ctr"/>
              <a:endParaRPr lang="en-US" sz="2900" b="1" baseline="0" dirty="0">
                <a:solidFill>
                  <a:srgbClr val="FFC000"/>
                </a:solidFill>
                <a:latin typeface="Trebuchet MS" pitchFamily="34" charset="0"/>
              </a:endParaRPr>
            </a:p>
            <a:p>
              <a:pPr algn="ctr"/>
              <a:endParaRPr lang="en-US" sz="2900" b="1" baseline="0" dirty="0">
                <a:solidFill>
                  <a:srgbClr val="FFC000"/>
                </a:solidFill>
                <a:latin typeface="Trebuchet MS" pitchFamily="34" charset="0"/>
              </a:endParaRPr>
            </a:p>
            <a:p>
              <a:pPr algn="ctr"/>
              <a:endParaRPr lang="en-US" sz="2900" b="1" baseline="0" dirty="0">
                <a:solidFill>
                  <a:srgbClr val="FFC000"/>
                </a:solidFill>
                <a:latin typeface="Trebuchet MS" pitchFamily="34" charset="0"/>
              </a:endParaRPr>
            </a:p>
            <a:p>
              <a:pPr algn="ctr"/>
              <a:endParaRPr lang="en-US" sz="2900" b="1" baseline="0" dirty="0">
                <a:solidFill>
                  <a:srgbClr val="FFC000"/>
                </a:solidFill>
                <a:latin typeface="Trebuchet MS" pitchFamily="34" charset="0"/>
              </a:endParaRPr>
            </a:p>
            <a:p>
              <a:pPr algn="ctr"/>
              <a:endParaRPr lang="en-US" sz="2900" b="1" baseline="0" dirty="0">
                <a:solidFill>
                  <a:srgbClr val="FFC000"/>
                </a:solidFill>
                <a:latin typeface="Trebuchet MS" pitchFamily="34" charset="0"/>
              </a:endParaRPr>
            </a:p>
            <a:p>
              <a:pPr algn="ctr"/>
              <a:r>
                <a:rPr lang="en-US" sz="3400" b="1" baseline="0" dirty="0">
                  <a:solidFill>
                    <a:srgbClr val="FFC000"/>
                  </a:solidFill>
                  <a:latin typeface="Trebuchet MS" pitchFamily="34" charset="0"/>
                </a:rPr>
                <a:t>Image Quality Check</a:t>
              </a:r>
            </a:p>
            <a:p>
              <a:pPr lvl="0" algn="l" defTabSz="977746"/>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900" b="0" dirty="0">
                <a:latin typeface="Trebuchet MS" pitchFamily="34" charset="0"/>
              </a:endParaRPr>
            </a:p>
          </p:txBody>
        </p:sp>
        <p:cxnSp>
          <p:nvCxnSpPr>
            <p:cNvPr id="13" name="Straight Connector 12"/>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15"/>
            <a:stretch>
              <a:fillRect/>
            </a:stretch>
          </p:blipFill>
          <p:spPr>
            <a:xfrm>
              <a:off x="-10740740" y="10261718"/>
              <a:ext cx="1597666" cy="1201935"/>
            </a:xfrm>
            <a:prstGeom prst="rect">
              <a:avLst/>
            </a:prstGeom>
          </p:spPr>
        </p:pic>
        <p:pic>
          <p:nvPicPr>
            <p:cNvPr id="15" name="Picture 14"/>
            <p:cNvPicPr>
              <a:picLocks noChangeAspect="1"/>
            </p:cNvPicPr>
            <p:nvPr userDrawn="1"/>
          </p:nvPicPr>
          <p:blipFill>
            <a:blip r:embed="rId16"/>
            <a:stretch>
              <a:fillRect/>
            </a:stretch>
          </p:blipFill>
          <p:spPr>
            <a:xfrm>
              <a:off x="-10732765" y="15696927"/>
              <a:ext cx="9986808" cy="1053596"/>
            </a:xfrm>
            <a:prstGeom prst="rect">
              <a:avLst/>
            </a:prstGeom>
          </p:spPr>
        </p:pic>
        <p:grpSp>
          <p:nvGrpSpPr>
            <p:cNvPr id="16" name="Group 15"/>
            <p:cNvGrpSpPr/>
            <p:nvPr userDrawn="1"/>
          </p:nvGrpSpPr>
          <p:grpSpPr>
            <a:xfrm>
              <a:off x="-9744993" y="23540957"/>
              <a:ext cx="7531182" cy="2305104"/>
              <a:chOff x="-4470427" y="11016658"/>
              <a:chExt cx="3470785" cy="1059063"/>
            </a:xfrm>
          </p:grpSpPr>
          <p:grpSp>
            <p:nvGrpSpPr>
              <p:cNvPr id="22" name="Group 21"/>
              <p:cNvGrpSpPr/>
              <p:nvPr userDrawn="1"/>
            </p:nvGrpSpPr>
            <p:grpSpPr>
              <a:xfrm>
                <a:off x="-2783495" y="11060883"/>
                <a:ext cx="624431" cy="879395"/>
                <a:chOff x="-3958697" y="11117435"/>
                <a:chExt cx="779338" cy="1260168"/>
              </a:xfrm>
            </p:grpSpPr>
            <p:pic>
              <p:nvPicPr>
                <p:cNvPr id="28" name="Picture 27"/>
                <p:cNvPicPr>
                  <a:picLocks noChangeAspect="1"/>
                </p:cNvPicPr>
                <p:nvPr userDrawn="1"/>
              </p:nvPicPr>
              <p:blipFill>
                <a:blip r:embed="rId17"/>
                <a:stretch>
                  <a:fillRect/>
                </a:stretch>
              </p:blipFill>
              <p:spPr>
                <a:xfrm>
                  <a:off x="-3948160" y="11117435"/>
                  <a:ext cx="768801" cy="1090857"/>
                </a:xfrm>
                <a:prstGeom prst="rect">
                  <a:avLst/>
                </a:prstGeom>
              </p:spPr>
            </p:pic>
            <p:sp>
              <p:nvSpPr>
                <p:cNvPr id="29" name="TextBox 28"/>
                <p:cNvSpPr txBox="1"/>
                <p:nvPr userDrawn="1"/>
              </p:nvSpPr>
              <p:spPr>
                <a:xfrm>
                  <a:off x="-3958697" y="12114179"/>
                  <a:ext cx="779338" cy="263424"/>
                </a:xfrm>
                <a:prstGeom prst="rect">
                  <a:avLst/>
                </a:prstGeom>
                <a:solidFill>
                  <a:schemeClr val="accent1"/>
                </a:solidFill>
                <a:ln>
                  <a:noFill/>
                </a:ln>
              </p:spPr>
              <p:txBody>
                <a:bodyPr wrap="square" lIns="91440" tIns="91440" rIns="91440" bIns="91440" rtlCol="0">
                  <a:spAutoFit/>
                </a:bodyPr>
                <a:lstStyle/>
                <a:p>
                  <a:pPr algn="ctr"/>
                  <a:r>
                    <a:rPr lang="en-US" sz="1400" b="1" dirty="0">
                      <a:solidFill>
                        <a:schemeClr val="tx1"/>
                      </a:solidFill>
                    </a:rPr>
                    <a:t>ORIGINAL</a:t>
                  </a:r>
                </a:p>
              </p:txBody>
            </p:sp>
          </p:grpSp>
          <p:grpSp>
            <p:nvGrpSpPr>
              <p:cNvPr id="23" name="Group 22"/>
              <p:cNvGrpSpPr/>
              <p:nvPr userDrawn="1"/>
            </p:nvGrpSpPr>
            <p:grpSpPr>
              <a:xfrm>
                <a:off x="-2033159" y="11060888"/>
                <a:ext cx="1033517" cy="893534"/>
                <a:chOff x="-2921738" y="11200127"/>
                <a:chExt cx="1420279" cy="1227911"/>
              </a:xfrm>
            </p:grpSpPr>
            <p:pic>
              <p:nvPicPr>
                <p:cNvPr id="26" name="Picture 25"/>
                <p:cNvPicPr>
                  <a:picLocks noChangeAspect="1"/>
                </p:cNvPicPr>
                <p:nvPr userDrawn="1"/>
              </p:nvPicPr>
              <p:blipFill>
                <a:blip r:embed="rId17"/>
                <a:stretch>
                  <a:fillRect/>
                </a:stretch>
              </p:blipFill>
              <p:spPr>
                <a:xfrm>
                  <a:off x="-2921738" y="11200127"/>
                  <a:ext cx="1420279" cy="1029694"/>
                </a:xfrm>
                <a:prstGeom prst="rect">
                  <a:avLst/>
                </a:prstGeom>
              </p:spPr>
            </p:pic>
            <p:sp>
              <p:nvSpPr>
                <p:cNvPr id="27" name="TextBox 26"/>
                <p:cNvSpPr txBox="1"/>
                <p:nvPr userDrawn="1"/>
              </p:nvSpPr>
              <p:spPr>
                <a:xfrm>
                  <a:off x="-2918990" y="12175419"/>
                  <a:ext cx="1417531" cy="252619"/>
                </a:xfrm>
                <a:prstGeom prst="rect">
                  <a:avLst/>
                </a:prstGeom>
                <a:solidFill>
                  <a:srgbClr val="FF0000"/>
                </a:solidFill>
              </p:spPr>
              <p:txBody>
                <a:bodyPr wrap="square" lIns="457200" tIns="91440" rIns="457200" bIns="91440" rtlCol="0">
                  <a:spAutoFit/>
                </a:bodyPr>
                <a:lstStyle/>
                <a:p>
                  <a:pPr algn="ctr"/>
                  <a:r>
                    <a:rPr lang="en-US" sz="1400" b="1" dirty="0">
                      <a:solidFill>
                        <a:schemeClr val="bg1"/>
                      </a:solidFill>
                    </a:rPr>
                    <a:t>DISTORTED</a:t>
                  </a:r>
                  <a:endParaRPr lang="en-US" sz="500" b="1" dirty="0">
                    <a:solidFill>
                      <a:schemeClr val="bg1"/>
                    </a:solidFill>
                  </a:endParaRPr>
                </a:p>
              </p:txBody>
            </p:sp>
          </p:grpSp>
          <p:pic>
            <p:nvPicPr>
              <p:cNvPr id="24" name="Picture 23"/>
              <p:cNvPicPr>
                <a:picLocks noChangeAspect="1"/>
              </p:cNvPicPr>
              <p:nvPr userDrawn="1"/>
            </p:nvPicPr>
            <p:blipFill>
              <a:blip r:embed="rId18"/>
              <a:stretch>
                <a:fillRect/>
              </a:stretch>
            </p:blipFill>
            <p:spPr>
              <a:xfrm>
                <a:off x="-4470427" y="11016658"/>
                <a:ext cx="1098742" cy="847761"/>
              </a:xfrm>
              <a:prstGeom prst="rect">
                <a:avLst/>
              </a:prstGeom>
            </p:spPr>
          </p:pic>
          <p:sp>
            <p:nvSpPr>
              <p:cNvPr id="25" name="TextBox 24"/>
              <p:cNvSpPr txBox="1"/>
              <p:nvPr userDrawn="1"/>
            </p:nvSpPr>
            <p:spPr>
              <a:xfrm>
                <a:off x="-4440599" y="11665645"/>
                <a:ext cx="1035686" cy="410076"/>
              </a:xfrm>
              <a:prstGeom prst="rect">
                <a:avLst/>
              </a:prstGeom>
              <a:noFill/>
            </p:spPr>
            <p:txBody>
              <a:bodyPr wrap="square" lIns="457200" tIns="457200" rIns="457200" bIns="0" rtlCol="0">
                <a:spAutoFit/>
              </a:bodyPr>
              <a:lstStyle/>
              <a:p>
                <a:pPr algn="ctr"/>
                <a:r>
                  <a:rPr lang="en-US" sz="1400" dirty="0">
                    <a:solidFill>
                      <a:schemeClr val="bg1"/>
                    </a:solidFill>
                  </a:rPr>
                  <a:t>Corner</a:t>
                </a:r>
                <a:r>
                  <a:rPr lang="en-US" sz="1400" baseline="0" dirty="0">
                    <a:solidFill>
                      <a:schemeClr val="bg1"/>
                    </a:solidFill>
                  </a:rPr>
                  <a:t> handles</a:t>
                </a:r>
                <a:endParaRPr lang="en-US" sz="1400" dirty="0">
                  <a:solidFill>
                    <a:schemeClr val="bg1"/>
                  </a:solidFill>
                </a:endParaRPr>
              </a:p>
            </p:txBody>
          </p:sp>
        </p:grpSp>
        <p:grpSp>
          <p:nvGrpSpPr>
            <p:cNvPr id="17" name="Group 16"/>
            <p:cNvGrpSpPr/>
            <p:nvPr userDrawn="1"/>
          </p:nvGrpSpPr>
          <p:grpSpPr>
            <a:xfrm>
              <a:off x="-10405387" y="27751408"/>
              <a:ext cx="9336203" cy="2453253"/>
              <a:chOff x="-4758035" y="12734136"/>
              <a:chExt cx="4302638" cy="1127129"/>
            </a:xfrm>
          </p:grpSpPr>
          <p:graphicFrame>
            <p:nvGraphicFramePr>
              <p:cNvPr id="18" name="Object 17"/>
              <p:cNvGraphicFramePr>
                <a:graphicFrameLocks noChangeAspect="1"/>
              </p:cNvGraphicFramePr>
              <p:nvPr userDrawn="1">
                <p:extLst>
                  <p:ext uri="{D42A27DB-BD31-4B8C-83A1-F6EECF244321}">
                    <p14:modId xmlns:p14="http://schemas.microsoft.com/office/powerpoint/2010/main" val="2923600614"/>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4230" name="Image" r:id="rId19" imgW="1828440" imgH="1117440" progId="Photoshop.Image.13">
                      <p:embed/>
                    </p:oleObj>
                  </mc:Choice>
                  <mc:Fallback>
                    <p:oleObj name="Image" r:id="rId19" imgW="1828440" imgH="1117440" progId="Photoshop.Image.13">
                      <p:embed/>
                      <p:pic>
                        <p:nvPicPr>
                          <p:cNvPr id="41" name="Object 40"/>
                          <p:cNvPicPr/>
                          <p:nvPr/>
                        </p:nvPicPr>
                        <p:blipFill>
                          <a:blip r:embed="rId20"/>
                          <a:stretch>
                            <a:fillRect/>
                          </a:stretch>
                        </p:blipFill>
                        <p:spPr>
                          <a:xfrm>
                            <a:off x="-4533347" y="12734142"/>
                            <a:ext cx="1828800" cy="1117600"/>
                          </a:xfrm>
                          <a:prstGeom prst="rect">
                            <a:avLst/>
                          </a:prstGeom>
                        </p:spPr>
                      </p:pic>
                    </p:oleObj>
                  </mc:Fallback>
                </mc:AlternateContent>
              </a:graphicData>
            </a:graphic>
          </p:graphicFrame>
          <p:graphicFrame>
            <p:nvGraphicFramePr>
              <p:cNvPr id="19" name="Object 18"/>
              <p:cNvGraphicFramePr>
                <a:graphicFrameLocks noChangeAspect="1"/>
              </p:cNvGraphicFramePr>
              <p:nvPr userDrawn="1">
                <p:extLst>
                  <p:ext uri="{D42A27DB-BD31-4B8C-83A1-F6EECF244321}">
                    <p14:modId xmlns:p14="http://schemas.microsoft.com/office/powerpoint/2010/main" val="3743875991"/>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4231" name="Image" r:id="rId21" imgW="1828440" imgH="1117440" progId="Photoshop.Image.13">
                      <p:embed/>
                    </p:oleObj>
                  </mc:Choice>
                  <mc:Fallback>
                    <p:oleObj name="Image" r:id="rId21" imgW="1828440" imgH="1117440" progId="Photoshop.Image.13">
                      <p:embed/>
                      <p:pic>
                        <p:nvPicPr>
                          <p:cNvPr id="43" name="Object 42"/>
                          <p:cNvPicPr/>
                          <p:nvPr/>
                        </p:nvPicPr>
                        <p:blipFill>
                          <a:blip r:embed="rId22"/>
                          <a:stretch>
                            <a:fillRect/>
                          </a:stretch>
                        </p:blipFill>
                        <p:spPr>
                          <a:xfrm>
                            <a:off x="-2456641" y="12737835"/>
                            <a:ext cx="1828800" cy="1117600"/>
                          </a:xfrm>
                          <a:prstGeom prst="rect">
                            <a:avLst/>
                          </a:prstGeom>
                        </p:spPr>
                      </p:pic>
                    </p:oleObj>
                  </mc:Fallback>
                </mc:AlternateContent>
              </a:graphicData>
            </a:graphic>
          </p:graphicFrame>
          <p:sp>
            <p:nvSpPr>
              <p:cNvPr id="20" name="TextBox 19"/>
              <p:cNvSpPr txBox="1"/>
              <p:nvPr userDrawn="1"/>
            </p:nvSpPr>
            <p:spPr>
              <a:xfrm rot="16200000">
                <a:off x="-5235784" y="13211885"/>
                <a:ext cx="1117601" cy="162104"/>
              </a:xfrm>
              <a:prstGeom prst="rect">
                <a:avLst/>
              </a:prstGeom>
              <a:noFill/>
            </p:spPr>
            <p:txBody>
              <a:bodyPr wrap="square" lIns="91440" tIns="91440" rIns="91440" bIns="0" rtlCol="0">
                <a:spAutoFit/>
              </a:bodyPr>
              <a:lstStyle/>
              <a:p>
                <a:pPr algn="ctr"/>
                <a:r>
                  <a:rPr lang="en-US" sz="1400" dirty="0">
                    <a:solidFill>
                      <a:srgbClr val="92D050"/>
                    </a:solidFill>
                  </a:rPr>
                  <a:t>Good</a:t>
                </a:r>
                <a:r>
                  <a:rPr lang="en-US" sz="1400" baseline="0" dirty="0">
                    <a:solidFill>
                      <a:srgbClr val="92D050"/>
                    </a:solidFill>
                  </a:rPr>
                  <a:t> </a:t>
                </a:r>
                <a:r>
                  <a:rPr lang="en-US" sz="1400" baseline="0" dirty="0">
                    <a:solidFill>
                      <a:schemeClr val="bg1"/>
                    </a:solidFill>
                  </a:rPr>
                  <a:t>printing quality</a:t>
                </a:r>
                <a:endParaRPr lang="en-US" sz="1400" dirty="0">
                  <a:solidFill>
                    <a:schemeClr val="bg1"/>
                  </a:solidFill>
                </a:endParaRPr>
              </a:p>
            </p:txBody>
          </p:sp>
          <p:sp>
            <p:nvSpPr>
              <p:cNvPr id="21" name="TextBox 20"/>
              <p:cNvSpPr txBox="1"/>
              <p:nvPr userDrawn="1"/>
            </p:nvSpPr>
            <p:spPr>
              <a:xfrm rot="16200000">
                <a:off x="-1095250" y="13221413"/>
                <a:ext cx="1117601" cy="162104"/>
              </a:xfrm>
              <a:prstGeom prst="rect">
                <a:avLst/>
              </a:prstGeom>
              <a:noFill/>
            </p:spPr>
            <p:txBody>
              <a:bodyPr wrap="square" lIns="91440" tIns="91440" rIns="91440" bIns="0" rtlCol="0">
                <a:spAutoFit/>
              </a:bodyPr>
              <a:lstStyle/>
              <a:p>
                <a:pPr algn="ctr"/>
                <a:r>
                  <a:rPr lang="en-US" sz="1400" dirty="0">
                    <a:solidFill>
                      <a:srgbClr val="FF0000"/>
                    </a:solidFill>
                  </a:rPr>
                  <a:t>Bad </a:t>
                </a:r>
                <a:r>
                  <a:rPr lang="en-US" sz="1400" dirty="0">
                    <a:solidFill>
                      <a:schemeClr val="bg1"/>
                    </a:solidFill>
                  </a:rPr>
                  <a:t>printing quality</a:t>
                </a:r>
              </a:p>
            </p:txBody>
          </p:sp>
        </p:grpSp>
      </p:grpSp>
      <p:grpSp>
        <p:nvGrpSpPr>
          <p:cNvPr id="30" name="Group 29"/>
          <p:cNvGrpSpPr/>
          <p:nvPr userDrawn="1"/>
        </p:nvGrpSpPr>
        <p:grpSpPr>
          <a:xfrm>
            <a:off x="38638110" y="-55066"/>
            <a:ext cx="9679371" cy="32973466"/>
            <a:chOff x="44157839" y="-55065"/>
            <a:chExt cx="11062139" cy="32973465"/>
          </a:xfrm>
        </p:grpSpPr>
        <p:sp>
          <p:nvSpPr>
            <p:cNvPr id="31" name="Rectangle 30"/>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3800" b="1" spc="600" dirty="0">
                  <a:solidFill>
                    <a:schemeClr val="bg1"/>
                  </a:solidFill>
                  <a:latin typeface="Trebuchet MS" pitchFamily="34" charset="0"/>
                </a:rPr>
                <a:t>QUICK START (cont.)</a:t>
              </a:r>
            </a:p>
            <a:p>
              <a:pPr algn="ctr"/>
              <a:endParaRPr lang="en-US" sz="3400" b="1" baseline="0" dirty="0">
                <a:solidFill>
                  <a:schemeClr val="bg1"/>
                </a:solidFill>
                <a:latin typeface="Trebuchet MS" pitchFamily="34" charset="0"/>
              </a:endParaRPr>
            </a:p>
            <a:p>
              <a:pPr algn="ctr"/>
              <a:r>
                <a:rPr lang="en-US" sz="3400" b="1" baseline="0" dirty="0">
                  <a:solidFill>
                    <a:srgbClr val="FFC000"/>
                  </a:solidFill>
                  <a:latin typeface="Trebuchet MS" pitchFamily="34" charset="0"/>
                </a:rPr>
                <a:t>How to change the template color theme</a:t>
              </a:r>
            </a:p>
            <a:p>
              <a:pPr marL="0" marR="0" lvl="2" indent="0" algn="l" defTabSz="114283"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283"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283"/>
              <a:endParaRPr lang="en-US" sz="2400" b="0" baseline="0" dirty="0">
                <a:solidFill>
                  <a:schemeClr val="bg1">
                    <a:lumMod val="75000"/>
                  </a:schemeClr>
                </a:solidFill>
                <a:latin typeface="Trebuchet MS" pitchFamily="34" charset="0"/>
              </a:endParaRPr>
            </a:p>
            <a:p>
              <a:pPr marL="0" indent="0" algn="l" defTabSz="114283"/>
              <a:endParaRPr lang="en-US" sz="2400" b="0" baseline="0" dirty="0">
                <a:solidFill>
                  <a:schemeClr val="bg1">
                    <a:lumMod val="75000"/>
                  </a:schemeClr>
                </a:solidFill>
                <a:latin typeface="Trebuchet MS" pitchFamily="34" charset="0"/>
              </a:endParaRPr>
            </a:p>
            <a:p>
              <a:pPr marL="0" indent="0" algn="l" defTabSz="114283"/>
              <a:endParaRPr lang="en-US" sz="2400" b="0" baseline="0" dirty="0">
                <a:solidFill>
                  <a:schemeClr val="bg1">
                    <a:lumMod val="75000"/>
                  </a:schemeClr>
                </a:solidFill>
                <a:latin typeface="Trebuchet MS" pitchFamily="34" charset="0"/>
              </a:endParaRPr>
            </a:p>
            <a:p>
              <a:pPr marL="0" indent="0" algn="l" defTabSz="114283"/>
              <a:endParaRPr lang="en-US" sz="2400" b="0" baseline="0" dirty="0">
                <a:solidFill>
                  <a:schemeClr val="bg1">
                    <a:lumMod val="75000"/>
                  </a:schemeClr>
                </a:solidFill>
                <a:latin typeface="Trebuchet MS" pitchFamily="34" charset="0"/>
              </a:endParaRPr>
            </a:p>
            <a:p>
              <a:pPr marL="0" indent="0" algn="l" defTabSz="114283"/>
              <a:endParaRPr lang="en-US" sz="2400" b="0" baseline="0" dirty="0">
                <a:solidFill>
                  <a:schemeClr val="bg1">
                    <a:lumMod val="75000"/>
                  </a:schemeClr>
                </a:solidFill>
                <a:latin typeface="Trebuchet MS" pitchFamily="34" charset="0"/>
              </a:endParaRPr>
            </a:p>
            <a:p>
              <a:pPr marL="0" indent="0" algn="l" defTabSz="114283"/>
              <a:endParaRPr lang="en-US" sz="2400" b="0" baseline="0" dirty="0">
                <a:solidFill>
                  <a:schemeClr val="bg1">
                    <a:lumMod val="75000"/>
                  </a:schemeClr>
                </a:solidFill>
                <a:latin typeface="Trebuchet MS" pitchFamily="34" charset="0"/>
              </a:endParaRPr>
            </a:p>
            <a:p>
              <a:pPr marL="0" indent="0" algn="l" defTabSz="114283"/>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283"/>
              <a:endParaRPr lang="en-US" sz="2400" b="0" baseline="0" dirty="0">
                <a:solidFill>
                  <a:schemeClr val="bg1">
                    <a:lumMod val="75000"/>
                  </a:schemeClr>
                </a:solidFill>
                <a:latin typeface="Trebuchet MS" pitchFamily="34" charset="0"/>
              </a:endParaRPr>
            </a:p>
            <a:p>
              <a:pPr algn="ctr"/>
              <a:r>
                <a:rPr lang="en-US" sz="3400" b="1" baseline="0" dirty="0">
                  <a:solidFill>
                    <a:srgbClr val="FFC000"/>
                  </a:solidFill>
                  <a:latin typeface="Trebuchet MS" pitchFamily="34" charset="0"/>
                </a:rPr>
                <a:t>How to add Text</a:t>
              </a:r>
            </a:p>
            <a:p>
              <a:pPr marL="3264965" lvl="2" indent="0" algn="l" defTabSz="114283"/>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096" lvl="2" indent="0" algn="l" defTabSz="114283"/>
              <a:endParaRPr lang="en-US" sz="2400" b="0" baseline="0" dirty="0">
                <a:solidFill>
                  <a:schemeClr val="bg1">
                    <a:lumMod val="75000"/>
                  </a:schemeClr>
                </a:solidFill>
                <a:latin typeface="Trebuchet MS" pitchFamily="34" charset="0"/>
              </a:endParaRPr>
            </a:p>
            <a:p>
              <a:pPr marL="0" marR="0" lvl="0" indent="0" algn="ctr" defTabSz="1518096"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4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28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096" lvl="2" indent="0" algn="l" defTabSz="114283"/>
              <a:endParaRPr lang="en-US" sz="2400" b="0" baseline="0" dirty="0">
                <a:solidFill>
                  <a:schemeClr val="bg1">
                    <a:lumMod val="75000"/>
                  </a:schemeClr>
                </a:solidFill>
                <a:latin typeface="Trebuchet MS" pitchFamily="34" charset="0"/>
              </a:endParaRPr>
            </a:p>
            <a:p>
              <a:pPr algn="ctr"/>
              <a:r>
                <a:rPr lang="en-US" sz="3400" b="1" baseline="0" dirty="0">
                  <a:solidFill>
                    <a:srgbClr val="FFC000"/>
                  </a:solidFill>
                  <a:latin typeface="Trebuchet MS" pitchFamily="34" charset="0"/>
                </a:rPr>
                <a:t>How to add Tables</a:t>
              </a:r>
            </a:p>
            <a:p>
              <a:pPr marL="1730098" lvl="1" indent="0" algn="l" defTabSz="114283"/>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283"/>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283"/>
              <a:endParaRPr lang="en-US" sz="2400" b="0" baseline="0" dirty="0">
                <a:solidFill>
                  <a:schemeClr val="bg1">
                    <a:lumMod val="75000"/>
                  </a:schemeClr>
                </a:solidFill>
                <a:latin typeface="Trebuchet MS" pitchFamily="34" charset="0"/>
              </a:endParaRPr>
            </a:p>
            <a:p>
              <a:pPr marL="0" marR="0" lvl="0" indent="0" algn="ctr" defTabSz="1518096"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28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28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096"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28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096" rtl="0" eaLnBrk="1" fontAlgn="auto" latinLnBrk="0" hangingPunct="1">
                <a:lnSpc>
                  <a:spcPct val="100000"/>
                </a:lnSpc>
                <a:spcBef>
                  <a:spcPts val="0"/>
                </a:spcBef>
                <a:spcAft>
                  <a:spcPts val="0"/>
                </a:spcAft>
                <a:buClrTx/>
                <a:buSzTx/>
                <a:buFontTx/>
                <a:buNone/>
                <a:tabLst/>
                <a:defRPr/>
              </a:pPr>
              <a:endParaRPr kumimoji="0" lang="en-US" sz="34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096"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28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28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096"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28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283"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096"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28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283"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32" name="Object 31"/>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4232" name="Image" r:id="rId23" imgW="4571280" imgH="1688760" progId="Photoshop.Image.13">
                    <p:embed/>
                  </p:oleObj>
                </mc:Choice>
                <mc:Fallback>
                  <p:oleObj name="Image" r:id="rId23" imgW="4571280" imgH="1688760" progId="Photoshop.Image.13">
                    <p:embed/>
                    <p:pic>
                      <p:nvPicPr>
                        <p:cNvPr id="56" name="Object 55"/>
                        <p:cNvPicPr/>
                        <p:nvPr/>
                      </p:nvPicPr>
                      <p:blipFill>
                        <a:blip r:embed="rId24"/>
                        <a:stretch>
                          <a:fillRect/>
                        </a:stretch>
                      </p:blipFill>
                      <p:spPr>
                        <a:xfrm>
                          <a:off x="46915679" y="3349444"/>
                          <a:ext cx="5586150" cy="2063772"/>
                        </a:xfrm>
                        <a:prstGeom prst="rect">
                          <a:avLst/>
                        </a:prstGeom>
                      </p:spPr>
                    </p:pic>
                  </p:oleObj>
                </mc:Fallback>
              </mc:AlternateContent>
            </a:graphicData>
          </a:graphic>
        </p:graphicFrame>
        <p:pic>
          <p:nvPicPr>
            <p:cNvPr id="33" name="Picture 32"/>
            <p:cNvPicPr>
              <a:picLocks noChangeAspect="1"/>
            </p:cNvPicPr>
            <p:nvPr userDrawn="1"/>
          </p:nvPicPr>
          <p:blipFill>
            <a:blip r:embed="rId25"/>
            <a:stretch>
              <a:fillRect/>
            </a:stretch>
          </p:blipFill>
          <p:spPr>
            <a:xfrm>
              <a:off x="44621819" y="7740040"/>
              <a:ext cx="2969584" cy="1370577"/>
            </a:xfrm>
            <a:prstGeom prst="rect">
              <a:avLst/>
            </a:prstGeom>
            <a:ln>
              <a:noFill/>
            </a:ln>
          </p:spPr>
        </p:pic>
        <p:graphicFrame>
          <p:nvGraphicFramePr>
            <p:cNvPr id="34" name="Object 33"/>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4233" name="Image" r:id="rId26" imgW="1574280" imgH="1053720" progId="Photoshop.Image.13">
                    <p:embed/>
                  </p:oleObj>
                </mc:Choice>
                <mc:Fallback>
                  <p:oleObj name="Image" r:id="rId26" imgW="1574280" imgH="1053720" progId="Photoshop.Image.13">
                    <p:embed/>
                    <p:pic>
                      <p:nvPicPr>
                        <p:cNvPr id="58" name="Object 57"/>
                        <p:cNvPicPr/>
                        <p:nvPr/>
                      </p:nvPicPr>
                      <p:blipFill>
                        <a:blip r:embed="rId27"/>
                        <a:stretch>
                          <a:fillRect/>
                        </a:stretch>
                      </p:blipFill>
                      <p:spPr>
                        <a:xfrm>
                          <a:off x="44629619" y="12347263"/>
                          <a:ext cx="1482266" cy="992162"/>
                        </a:xfrm>
                        <a:prstGeom prst="rect">
                          <a:avLst/>
                        </a:prstGeom>
                      </p:spPr>
                    </p:pic>
                  </p:oleObj>
                </mc:Fallback>
              </mc:AlternateContent>
            </a:graphicData>
          </a:graphic>
        </p:graphicFrame>
        <p:grpSp>
          <p:nvGrpSpPr>
            <p:cNvPr id="35" name="Group 34"/>
            <p:cNvGrpSpPr/>
            <p:nvPr userDrawn="1"/>
          </p:nvGrpSpPr>
          <p:grpSpPr>
            <a:xfrm>
              <a:off x="44487207" y="29414560"/>
              <a:ext cx="10354213" cy="1265612"/>
              <a:chOff x="44200453" y="28362386"/>
              <a:chExt cx="9771399" cy="1090622"/>
            </a:xfrm>
          </p:grpSpPr>
          <p:sp>
            <p:nvSpPr>
              <p:cNvPr id="37" name="Rounded Rectangle 36"/>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7" descr="http://t2.gstatic.com/images?q=tbn:ANd9GcR4APHC6TT9w54M2zn_pvCiBxUNcspYPoVxirLRphBoJabfSvu7zw">
                <a:hlinkClick r:id="rId28"/>
              </p:cNvPr>
              <p:cNvPicPr>
                <a:picLocks noChangeAspect="1" noChangeArrowheads="1"/>
              </p:cNvPicPr>
              <p:nvPr userDrawn="1"/>
            </p:nvPicPr>
            <p:blipFill>
              <a:blip r:embed="rId29" cstate="print"/>
              <a:srcRect/>
              <a:stretch>
                <a:fillRect/>
              </a:stretch>
            </p:blipFill>
            <p:spPr bwMode="auto">
              <a:xfrm>
                <a:off x="44326393" y="28460718"/>
                <a:ext cx="914401" cy="914399"/>
              </a:xfrm>
              <a:prstGeom prst="rect">
                <a:avLst/>
              </a:prstGeom>
              <a:noFill/>
              <a:ln>
                <a:noFill/>
              </a:ln>
            </p:spPr>
          </p:pic>
          <p:sp>
            <p:nvSpPr>
              <p:cNvPr id="39" name="TextBox 38"/>
              <p:cNvSpPr txBox="1"/>
              <p:nvPr userDrawn="1"/>
            </p:nvSpPr>
            <p:spPr>
              <a:xfrm>
                <a:off x="45300665" y="28552306"/>
                <a:ext cx="8671187"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a:t>
                </a:r>
                <a:r>
                  <a:rPr lang="en-US" sz="2400" baseline="0" dirty="0" err="1">
                    <a:solidFill>
                      <a:schemeClr val="tx2"/>
                    </a:solidFill>
                    <a:latin typeface="Trebuchet MS" pitchFamily="34" charset="0"/>
                  </a:rPr>
                  <a:t>Facebook</a:t>
                </a:r>
                <a:r>
                  <a:rPr lang="en-US" sz="2400" baseline="0" dirty="0">
                    <a:solidFill>
                      <a:schemeClr val="tx2"/>
                    </a:solidFill>
                    <a:latin typeface="Trebuchet MS" pitchFamily="34" charset="0"/>
                  </a:rPr>
                  <a:t>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36" name="TextBox 35"/>
            <p:cNvSpPr txBox="1"/>
            <p:nvPr userDrawn="1"/>
          </p:nvSpPr>
          <p:spPr>
            <a:xfrm>
              <a:off x="44262810" y="31169784"/>
              <a:ext cx="6870217" cy="1399638"/>
            </a:xfrm>
            <a:prstGeom prst="rect">
              <a:avLst/>
            </a:prstGeom>
            <a:noFill/>
          </p:spPr>
          <p:txBody>
            <a:bodyPr wrap="square" lIns="65304" tIns="32651" rIns="65304" bIns="32651" rtlCol="0">
              <a:spAutoFit/>
            </a:bodyPr>
            <a:lstStyle/>
            <a:p>
              <a:pPr>
                <a:lnSpc>
                  <a:spcPts val="2602"/>
                </a:lnSpc>
              </a:pPr>
              <a:r>
                <a:rPr lang="en-US" sz="2900" dirty="0">
                  <a:solidFill>
                    <a:schemeClr val="bg1"/>
                  </a:solidFill>
                </a:rPr>
                <a:t>© 2013</a:t>
              </a:r>
              <a:r>
                <a:rPr lang="en-US" sz="2900" baseline="0" dirty="0">
                  <a:solidFill>
                    <a:schemeClr val="bg1"/>
                  </a:solidFill>
                </a:rPr>
                <a:t> </a:t>
              </a:r>
              <a:r>
                <a:rPr lang="en-US" sz="2900" dirty="0">
                  <a:solidFill>
                    <a:schemeClr val="bg1"/>
                  </a:solidFill>
                </a:rPr>
                <a:t>PosterPresentations.com</a:t>
              </a:r>
              <a:br>
                <a:rPr lang="en-US" sz="2900" dirty="0">
                  <a:solidFill>
                    <a:schemeClr val="bg1"/>
                  </a:solidFill>
                </a:rPr>
              </a:br>
              <a:r>
                <a:rPr lang="en-US" sz="2900" dirty="0">
                  <a:solidFill>
                    <a:schemeClr val="bg1"/>
                  </a:solidFill>
                </a:rPr>
                <a:t>    </a:t>
              </a:r>
              <a:r>
                <a:rPr lang="en-US" sz="2400" dirty="0">
                  <a:solidFill>
                    <a:schemeClr val="bg1"/>
                  </a:solidFill>
                </a:rPr>
                <a:t>2117 Fourth Street ,</a:t>
              </a:r>
              <a:r>
                <a:rPr lang="en-US" sz="2400" baseline="0" dirty="0">
                  <a:solidFill>
                    <a:schemeClr val="bg1"/>
                  </a:solidFill>
                </a:rPr>
                <a:t> Unit C        </a:t>
              </a:r>
            </a:p>
            <a:p>
              <a:pPr>
                <a:lnSpc>
                  <a:spcPts val="2602"/>
                </a:lnSpc>
              </a:pPr>
              <a:r>
                <a:rPr lang="en-US" sz="2400" baseline="0" dirty="0">
                  <a:solidFill>
                    <a:schemeClr val="bg1"/>
                  </a:solidFill>
                </a:rPr>
                <a:t>     Berkeley CA </a:t>
              </a:r>
              <a:r>
                <a:rPr lang="en-US" sz="1900" baseline="0" dirty="0">
                  <a:solidFill>
                    <a:schemeClr val="bg1"/>
                  </a:solidFill>
                </a:rPr>
                <a:t>94710</a:t>
              </a:r>
              <a:br>
                <a:rPr lang="en-US" sz="2400" baseline="0" dirty="0">
                  <a:solidFill>
                    <a:schemeClr val="bg1"/>
                  </a:solidFill>
                </a:rPr>
              </a:br>
              <a:r>
                <a:rPr lang="en-US" sz="2400" baseline="0" dirty="0">
                  <a:solidFill>
                    <a:schemeClr val="bg1"/>
                  </a:solidFill>
                </a:rPr>
                <a:t>    </a:t>
              </a:r>
              <a:r>
                <a:rPr lang="en-US" sz="2400" b="1" baseline="0" dirty="0">
                  <a:solidFill>
                    <a:srgbClr val="FFFF00"/>
                  </a:solidFill>
                </a:rPr>
                <a:t>posterpresenter@gmail.com</a:t>
              </a:r>
              <a:endParaRPr lang="en-US" sz="2900" b="1" dirty="0">
                <a:solidFill>
                  <a:srgbClr val="FFFF00"/>
                </a:solidFill>
              </a:endParaRPr>
            </a:p>
          </p:txBody>
        </p:sp>
      </p:grpSp>
      <p:pic>
        <p:nvPicPr>
          <p:cNvPr id="4106" name="Picture 10">
            <a:extLst>
              <a:ext uri="{FF2B5EF4-FFF2-40B4-BE49-F238E27FC236}">
                <a16:creationId xmlns:a16="http://schemas.microsoft.com/office/drawing/2014/main" id="{848D1E9D-6296-4BE7-AD92-84E4690D0939}"/>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9906000" y="27749500"/>
            <a:ext cx="39624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1">
            <a:extLst>
              <a:ext uri="{FF2B5EF4-FFF2-40B4-BE49-F238E27FC236}">
                <a16:creationId xmlns:a16="http://schemas.microsoft.com/office/drawing/2014/main" id="{1EEA0103-2817-4D16-81B3-7BABECB0CBCA}"/>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410200" y="27749500"/>
            <a:ext cx="39624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2">
            <a:extLst>
              <a:ext uri="{FF2B5EF4-FFF2-40B4-BE49-F238E27FC236}">
                <a16:creationId xmlns:a16="http://schemas.microsoft.com/office/drawing/2014/main" id="{AC3BE616-BEC8-439F-BA67-E48FA62CD0B9}"/>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6913800" y="3340100"/>
            <a:ext cx="55753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3">
            <a:extLst>
              <a:ext uri="{FF2B5EF4-FFF2-40B4-BE49-F238E27FC236}">
                <a16:creationId xmlns:a16="http://schemas.microsoft.com/office/drawing/2014/main" id="{D9B72AB6-4421-430C-B677-F31A04CAE5B7}"/>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4627800" y="12344400"/>
            <a:ext cx="1473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771724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defTabSz="2880360" rtl="0" eaLnBrk="1" latinLnBrk="0" hangingPunct="1">
        <a:lnSpc>
          <a:spcPct val="90000"/>
        </a:lnSpc>
        <a:spcBef>
          <a:spcPct val="0"/>
        </a:spcBef>
        <a:buNone/>
        <a:defRPr sz="13860" kern="1200">
          <a:solidFill>
            <a:schemeClr val="tx1"/>
          </a:solidFill>
          <a:latin typeface="+mj-lt"/>
          <a:ea typeface="+mj-ea"/>
          <a:cs typeface="+mj-cs"/>
        </a:defRPr>
      </a:lvl1pPr>
    </p:titleStyle>
    <p:bodyStyle>
      <a:lvl1pPr marL="720090" indent="-720090" algn="l" defTabSz="2880360" rtl="0" eaLnBrk="1" latinLnBrk="0" hangingPunct="1">
        <a:lnSpc>
          <a:spcPct val="90000"/>
        </a:lnSpc>
        <a:spcBef>
          <a:spcPts val="3150"/>
        </a:spcBef>
        <a:buFont typeface="Arial" panose="020B0604020202020204" pitchFamily="34" charset="0"/>
        <a:buChar char="•"/>
        <a:defRPr sz="8820" kern="1200">
          <a:solidFill>
            <a:schemeClr val="tx1"/>
          </a:solidFill>
          <a:latin typeface="+mn-lt"/>
          <a:ea typeface="+mn-ea"/>
          <a:cs typeface="+mn-cs"/>
        </a:defRPr>
      </a:lvl1pPr>
      <a:lvl2pPr marL="2160270" indent="-720090" algn="l" defTabSz="2880360" rtl="0" eaLnBrk="1" latinLnBrk="0" hangingPunct="1">
        <a:lnSpc>
          <a:spcPct val="90000"/>
        </a:lnSpc>
        <a:spcBef>
          <a:spcPts val="1575"/>
        </a:spcBef>
        <a:buFont typeface="Arial" panose="020B0604020202020204" pitchFamily="34" charset="0"/>
        <a:buChar char="•"/>
        <a:defRPr sz="7560" kern="1200">
          <a:solidFill>
            <a:schemeClr val="tx1"/>
          </a:solidFill>
          <a:latin typeface="+mn-lt"/>
          <a:ea typeface="+mn-ea"/>
          <a:cs typeface="+mn-cs"/>
        </a:defRPr>
      </a:lvl2pPr>
      <a:lvl3pPr marL="3600450" indent="-720090" algn="l" defTabSz="2880360" rtl="0" eaLnBrk="1" latinLnBrk="0" hangingPunct="1">
        <a:lnSpc>
          <a:spcPct val="90000"/>
        </a:lnSpc>
        <a:spcBef>
          <a:spcPts val="1575"/>
        </a:spcBef>
        <a:buFont typeface="Arial" panose="020B0604020202020204" pitchFamily="34" charset="0"/>
        <a:buChar char="•"/>
        <a:defRPr sz="6300" kern="1200">
          <a:solidFill>
            <a:schemeClr val="tx1"/>
          </a:solidFill>
          <a:latin typeface="+mn-lt"/>
          <a:ea typeface="+mn-ea"/>
          <a:cs typeface="+mn-cs"/>
        </a:defRPr>
      </a:lvl3pPr>
      <a:lvl4pPr marL="504063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4pPr>
      <a:lvl5pPr marL="648081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5pPr>
      <a:lvl6pPr marL="792099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6pPr>
      <a:lvl7pPr marL="936117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7pPr>
      <a:lvl8pPr marL="1080135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8pPr>
      <a:lvl9pPr marL="1224153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9pPr>
    </p:bodyStyle>
    <p:otherStyle>
      <a:defPPr>
        <a:defRPr lang="en-US"/>
      </a:defPPr>
      <a:lvl1pPr marL="0" algn="l" defTabSz="2880360" rtl="0" eaLnBrk="1" latinLnBrk="0" hangingPunct="1">
        <a:defRPr sz="5670" kern="1200">
          <a:solidFill>
            <a:schemeClr val="tx1"/>
          </a:solidFill>
          <a:latin typeface="+mn-lt"/>
          <a:ea typeface="+mn-ea"/>
          <a:cs typeface="+mn-cs"/>
        </a:defRPr>
      </a:lvl1pPr>
      <a:lvl2pPr marL="1440180" algn="l" defTabSz="2880360" rtl="0" eaLnBrk="1" latinLnBrk="0" hangingPunct="1">
        <a:defRPr sz="5670" kern="1200">
          <a:solidFill>
            <a:schemeClr val="tx1"/>
          </a:solidFill>
          <a:latin typeface="+mn-lt"/>
          <a:ea typeface="+mn-ea"/>
          <a:cs typeface="+mn-cs"/>
        </a:defRPr>
      </a:lvl2pPr>
      <a:lvl3pPr marL="2880360" algn="l" defTabSz="2880360" rtl="0" eaLnBrk="1" latinLnBrk="0" hangingPunct="1">
        <a:defRPr sz="5670" kern="1200">
          <a:solidFill>
            <a:schemeClr val="tx1"/>
          </a:solidFill>
          <a:latin typeface="+mn-lt"/>
          <a:ea typeface="+mn-ea"/>
          <a:cs typeface="+mn-cs"/>
        </a:defRPr>
      </a:lvl3pPr>
      <a:lvl4pPr marL="4320540" algn="l" defTabSz="2880360" rtl="0" eaLnBrk="1" latinLnBrk="0" hangingPunct="1">
        <a:defRPr sz="5670" kern="1200">
          <a:solidFill>
            <a:schemeClr val="tx1"/>
          </a:solidFill>
          <a:latin typeface="+mn-lt"/>
          <a:ea typeface="+mn-ea"/>
          <a:cs typeface="+mn-cs"/>
        </a:defRPr>
      </a:lvl4pPr>
      <a:lvl5pPr marL="5760720" algn="l" defTabSz="2880360" rtl="0" eaLnBrk="1" latinLnBrk="0" hangingPunct="1">
        <a:defRPr sz="5670" kern="1200">
          <a:solidFill>
            <a:schemeClr val="tx1"/>
          </a:solidFill>
          <a:latin typeface="+mn-lt"/>
          <a:ea typeface="+mn-ea"/>
          <a:cs typeface="+mn-cs"/>
        </a:defRPr>
      </a:lvl5pPr>
      <a:lvl6pPr marL="7200900" algn="l" defTabSz="2880360" rtl="0" eaLnBrk="1" latinLnBrk="0" hangingPunct="1">
        <a:defRPr sz="5670" kern="1200">
          <a:solidFill>
            <a:schemeClr val="tx1"/>
          </a:solidFill>
          <a:latin typeface="+mn-lt"/>
          <a:ea typeface="+mn-ea"/>
          <a:cs typeface="+mn-cs"/>
        </a:defRPr>
      </a:lvl6pPr>
      <a:lvl7pPr marL="8641080" algn="l" defTabSz="2880360" rtl="0" eaLnBrk="1" latinLnBrk="0" hangingPunct="1">
        <a:defRPr sz="5670" kern="1200">
          <a:solidFill>
            <a:schemeClr val="tx1"/>
          </a:solidFill>
          <a:latin typeface="+mn-lt"/>
          <a:ea typeface="+mn-ea"/>
          <a:cs typeface="+mn-cs"/>
        </a:defRPr>
      </a:lvl7pPr>
      <a:lvl8pPr marL="10081260" algn="l" defTabSz="2880360" rtl="0" eaLnBrk="1" latinLnBrk="0" hangingPunct="1">
        <a:defRPr sz="5670" kern="1200">
          <a:solidFill>
            <a:schemeClr val="tx1"/>
          </a:solidFill>
          <a:latin typeface="+mn-lt"/>
          <a:ea typeface="+mn-ea"/>
          <a:cs typeface="+mn-cs"/>
        </a:defRPr>
      </a:lvl8pPr>
      <a:lvl9pPr marL="11521440" algn="l" defTabSz="2880360" rtl="0" eaLnBrk="1" latinLnBrk="0" hangingPunct="1">
        <a:defRPr sz="56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hyperlink" Target="https://www.aacnnursing.org/portals/42/publications/baccessentials08.pdf" TargetMode="External"/><Relationship Id="rId7"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hyperlink" Target="https://doi.org/10.111/nuf.12211" TargetMode="External"/><Relationship Id="rId10" Type="http://schemas.openxmlformats.org/officeDocument/2006/relationships/image" Target="../media/image19.jpg"/><Relationship Id="rId4" Type="http://schemas.openxmlformats.org/officeDocument/2006/relationships/hyperlink" Target="https://www.nursingworld.org/coe-view-only" TargetMode="External"/><Relationship Id="rId9"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tx1">
                <a:lumMod val="85000"/>
                <a:lumOff val="15000"/>
              </a:schemeClr>
            </a:gs>
            <a:gs pos="4000">
              <a:srgbClr val="FF0000"/>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449" name="Text Placeholder 448"/>
          <p:cNvSpPr>
            <a:spLocks noGrp="1"/>
          </p:cNvSpPr>
          <p:nvPr>
            <p:ph type="body" sz="quarter" idx="10"/>
          </p:nvPr>
        </p:nvSpPr>
        <p:spPr>
          <a:xfrm>
            <a:off x="731935" y="6150703"/>
            <a:ext cx="8799710" cy="11299407"/>
          </a:xfrm>
        </p:spPr>
        <p:txBody>
          <a:bodyPr/>
          <a:lstStyle/>
          <a:p>
            <a:pPr marL="457200" indent="-457200">
              <a:buFont typeface="Arial" panose="020B0604020202020204" pitchFamily="34" charset="0"/>
              <a:buChar char="•"/>
            </a:pPr>
            <a:r>
              <a:rPr lang="en-US" sz="3200" dirty="0">
                <a:latin typeface="+mn-lt"/>
              </a:rPr>
              <a:t>Professionalism in nursing has become an expectation in the workplace. The theoretical definition of professionalism involves a cyclical process that includes mastery of knowledge, technical skillfulness, and a professional ideology consistent with the legal and ethical standards of the nursing profession (</a:t>
            </a:r>
            <a:r>
              <a:rPr lang="en-US" sz="3200" dirty="0" err="1">
                <a:latin typeface="+mn-lt"/>
              </a:rPr>
              <a:t>Ghadirian</a:t>
            </a:r>
            <a:r>
              <a:rPr lang="en-US" sz="3200" dirty="0">
                <a:latin typeface="+mn-lt"/>
              </a:rPr>
              <a:t>, </a:t>
            </a:r>
            <a:r>
              <a:rPr lang="en-US" sz="3200" dirty="0" err="1">
                <a:latin typeface="+mn-lt"/>
              </a:rPr>
              <a:t>Salsali</a:t>
            </a:r>
            <a:r>
              <a:rPr lang="en-US" sz="3200" dirty="0">
                <a:latin typeface="+mn-lt"/>
              </a:rPr>
              <a:t>, &amp; </a:t>
            </a:r>
            <a:r>
              <a:rPr lang="en-US" sz="3200" dirty="0" err="1">
                <a:latin typeface="+mn-lt"/>
              </a:rPr>
              <a:t>Cheraghi</a:t>
            </a:r>
            <a:r>
              <a:rPr lang="en-US" sz="3200" dirty="0">
                <a:latin typeface="+mn-lt"/>
              </a:rPr>
              <a:t>, 2014).</a:t>
            </a:r>
          </a:p>
          <a:p>
            <a:pPr marL="457200" indent="-457200">
              <a:buFont typeface="Arial" panose="020B0604020202020204" pitchFamily="34" charset="0"/>
              <a:buChar char="•"/>
            </a:pPr>
            <a:r>
              <a:rPr lang="en-US" sz="3200" dirty="0">
                <a:latin typeface="+mn-lt"/>
              </a:rPr>
              <a:t>Despite the acknowledgement of professionalism in nursing as a critical element of professional practice, definitions of professionalism differ by professional organization and academic institution. </a:t>
            </a:r>
          </a:p>
          <a:p>
            <a:pPr marL="457200" indent="-457200">
              <a:buFont typeface="Arial" panose="020B0604020202020204" pitchFamily="34" charset="0"/>
              <a:buChar char="•"/>
            </a:pPr>
            <a:r>
              <a:rPr lang="en-US" sz="3200" dirty="0">
                <a:latin typeface="+mn-lt"/>
              </a:rPr>
              <a:t>The purpose of this study is to clarify the construct of professionalism to unify the nursing profession and promote a cohesive approach to advancing the discipline and enhancing relationships with patients and members of the healthcare team. </a:t>
            </a:r>
          </a:p>
          <a:p>
            <a:pPr marL="457200" indent="-457200">
              <a:buFont typeface="Arial" panose="020B0604020202020204" pitchFamily="34" charset="0"/>
              <a:buChar char="•"/>
            </a:pPr>
            <a:endParaRPr lang="en-US" sz="2800" dirty="0">
              <a:latin typeface="+mn-lt"/>
            </a:endParaRPr>
          </a:p>
          <a:p>
            <a:endParaRPr lang="en-US" sz="2800" dirty="0">
              <a:latin typeface="+mn-lt"/>
            </a:endParaRPr>
          </a:p>
        </p:txBody>
      </p:sp>
      <p:sp>
        <p:nvSpPr>
          <p:cNvPr id="450" name="Text Placeholder 449"/>
          <p:cNvSpPr>
            <a:spLocks noGrp="1"/>
          </p:cNvSpPr>
          <p:nvPr>
            <p:ph type="body" sz="quarter" idx="11"/>
          </p:nvPr>
        </p:nvSpPr>
        <p:spPr>
          <a:xfrm>
            <a:off x="681456" y="5694241"/>
            <a:ext cx="8792767" cy="677070"/>
          </a:xfrm>
        </p:spPr>
        <p:txBody>
          <a:bodyPr/>
          <a:lstStyle/>
          <a:p>
            <a:r>
              <a:rPr lang="en-US" sz="3200" dirty="0"/>
              <a:t>Introduction </a:t>
            </a:r>
          </a:p>
        </p:txBody>
      </p:sp>
      <p:sp>
        <p:nvSpPr>
          <p:cNvPr id="453" name="Text Placeholder 452"/>
          <p:cNvSpPr>
            <a:spLocks noGrp="1"/>
          </p:cNvSpPr>
          <p:nvPr>
            <p:ph type="body" sz="quarter" idx="20"/>
          </p:nvPr>
        </p:nvSpPr>
        <p:spPr>
          <a:xfrm>
            <a:off x="707497" y="20103507"/>
            <a:ext cx="8794153" cy="627826"/>
          </a:xfrm>
        </p:spPr>
        <p:txBody>
          <a:bodyPr/>
          <a:lstStyle/>
          <a:p>
            <a:r>
              <a:rPr lang="en-US" sz="3200" dirty="0"/>
              <a:t>Literature Review</a:t>
            </a:r>
          </a:p>
        </p:txBody>
      </p:sp>
      <p:sp>
        <p:nvSpPr>
          <p:cNvPr id="454" name="Text Placeholder 453"/>
          <p:cNvSpPr>
            <a:spLocks noGrp="1"/>
          </p:cNvSpPr>
          <p:nvPr>
            <p:ph type="body" sz="quarter" idx="21"/>
          </p:nvPr>
        </p:nvSpPr>
        <p:spPr>
          <a:xfrm>
            <a:off x="10329813" y="10848762"/>
            <a:ext cx="8380445" cy="19616555"/>
          </a:xfrm>
        </p:spPr>
        <p:txBody>
          <a:bodyPr/>
          <a:lstStyle/>
          <a:p>
            <a:pPr marL="457200" indent="-457200">
              <a:buFont typeface="Arial" panose="020B0604020202020204" pitchFamily="34" charset="0"/>
              <a:buChar char="•"/>
            </a:pPr>
            <a:r>
              <a:rPr lang="en-US" sz="3200" dirty="0">
                <a:latin typeface="+mn-lt"/>
              </a:rPr>
              <a:t>Delphi methodology-does not use a random sample. Experts are employed as study participants. Expert is defined as a group of “informed individuals” (McKenna, 1994) and as “specialists” in their field (Goodman, 1987).</a:t>
            </a:r>
          </a:p>
          <a:p>
            <a:pPr marL="457200" indent="-457200">
              <a:buFont typeface="Arial" panose="020B0604020202020204" pitchFamily="34" charset="0"/>
              <a:buChar char="•"/>
            </a:pPr>
            <a:r>
              <a:rPr lang="en-US" sz="3200" dirty="0">
                <a:latin typeface="+mn-lt"/>
              </a:rPr>
              <a:t>Group opinion considered more valid than an individual opinion. Ultimately achieves consensus on the topic of interest.</a:t>
            </a:r>
          </a:p>
          <a:p>
            <a:pPr marL="457200" indent="-457200">
              <a:buFont typeface="Arial" panose="020B0604020202020204" pitchFamily="34" charset="0"/>
              <a:buChar char="•"/>
            </a:pPr>
            <a:r>
              <a:rPr lang="en-US" sz="3200" dirty="0">
                <a:latin typeface="+mn-lt"/>
              </a:rPr>
              <a:t>Four site study: University Medical Center, Louisiana State University Health New Orleans, Thibodaux Regional Medical Center, Nicholls State University</a:t>
            </a:r>
          </a:p>
          <a:p>
            <a:pPr marL="457200" indent="-457200">
              <a:buFont typeface="Arial" panose="020B0604020202020204" pitchFamily="34" charset="0"/>
              <a:buChar char="•"/>
            </a:pPr>
            <a:r>
              <a:rPr lang="en-US" sz="3200" dirty="0">
                <a:latin typeface="+mn-lt"/>
              </a:rPr>
              <a:t>Expert was defined as nurse educators or hospital staff nurses/managers with a minimum of five years in their respective fields.</a:t>
            </a:r>
          </a:p>
          <a:p>
            <a:pPr marL="457200" indent="-457200">
              <a:buFont typeface="Arial" panose="020B0604020202020204" pitchFamily="34" charset="0"/>
              <a:buChar char="•"/>
            </a:pPr>
            <a:r>
              <a:rPr lang="en-US" sz="3200" dirty="0">
                <a:latin typeface="+mn-lt"/>
              </a:rPr>
              <a:t>Three rounds of questioning. Round One collected demographic data (level of education, age, gender, years of experience, practice setting, primary role) and consisted of five open-ended questions. Thematic analysis was used to identify categories. The definition of professionalism used by the American Association of Colleges of Nursing (AACN) </a:t>
            </a:r>
            <a:r>
              <a:rPr lang="en-US" sz="3200" i="1" dirty="0">
                <a:latin typeface="+mn-lt"/>
              </a:rPr>
              <a:t>BSN Essentials</a:t>
            </a:r>
            <a:r>
              <a:rPr lang="en-US" sz="3200" dirty="0">
                <a:latin typeface="+mn-lt"/>
              </a:rPr>
              <a:t> was used as a guide for categorization of items.</a:t>
            </a:r>
          </a:p>
          <a:p>
            <a:pPr marL="457200" indent="-457200">
              <a:buFont typeface="Arial" panose="020B0604020202020204" pitchFamily="34" charset="0"/>
              <a:buChar char="•"/>
            </a:pPr>
            <a:r>
              <a:rPr lang="en-US" sz="3200" dirty="0">
                <a:latin typeface="+mn-lt"/>
              </a:rPr>
              <a:t>Rounds two and three included items that were ranked using a Likert scale from 1 (not important) to 5 (extremely important). Consensus was reached when an item received 70% or greater for items rated a 5 (Kinney et al., 2001). </a:t>
            </a:r>
          </a:p>
          <a:p>
            <a:pPr marL="457200" indent="-457200">
              <a:buFont typeface="Arial" panose="020B0604020202020204" pitchFamily="34" charset="0"/>
              <a:buChar char="•"/>
            </a:pPr>
            <a:endParaRPr lang="en-US" sz="2800" dirty="0">
              <a:latin typeface="+mn-lt"/>
            </a:endParaRPr>
          </a:p>
          <a:p>
            <a:pPr marL="457200" indent="-457200">
              <a:buFont typeface="Arial" panose="020B0604020202020204" pitchFamily="34" charset="0"/>
              <a:buChar char="•"/>
            </a:pPr>
            <a:endParaRPr lang="en-US" sz="2800" dirty="0">
              <a:latin typeface="+mn-lt"/>
            </a:endParaRPr>
          </a:p>
          <a:p>
            <a:pPr marL="457200" indent="-457200">
              <a:buFont typeface="Courier New" panose="02070309020205020404" pitchFamily="49" charset="0"/>
              <a:buChar char="o"/>
            </a:pPr>
            <a:endParaRPr lang="en-US" sz="3400" dirty="0"/>
          </a:p>
        </p:txBody>
      </p:sp>
      <p:sp>
        <p:nvSpPr>
          <p:cNvPr id="455" name="Text Placeholder 454"/>
          <p:cNvSpPr>
            <a:spLocks noGrp="1"/>
          </p:cNvSpPr>
          <p:nvPr>
            <p:ph type="body" sz="quarter" idx="22"/>
          </p:nvPr>
        </p:nvSpPr>
        <p:spPr>
          <a:xfrm>
            <a:off x="10123651" y="10434004"/>
            <a:ext cx="8792767" cy="627826"/>
          </a:xfrm>
        </p:spPr>
        <p:txBody>
          <a:bodyPr/>
          <a:lstStyle/>
          <a:p>
            <a:r>
              <a:rPr lang="en-US" sz="3200" dirty="0"/>
              <a:t>Methodology</a:t>
            </a:r>
          </a:p>
        </p:txBody>
      </p:sp>
      <p:sp>
        <p:nvSpPr>
          <p:cNvPr id="456" name="Text Placeholder 455"/>
          <p:cNvSpPr>
            <a:spLocks noGrp="1"/>
          </p:cNvSpPr>
          <p:nvPr>
            <p:ph type="body" sz="quarter" idx="23"/>
          </p:nvPr>
        </p:nvSpPr>
        <p:spPr>
          <a:xfrm>
            <a:off x="19578195" y="6328383"/>
            <a:ext cx="8792763" cy="27545905"/>
          </a:xfrm>
        </p:spPr>
        <p:txBody>
          <a:bodyPr/>
          <a:lstStyle/>
          <a:p>
            <a:pPr marL="457200" indent="-457200">
              <a:buFont typeface="Arial" panose="020B0604020202020204" pitchFamily="34" charset="0"/>
              <a:buChar char="•"/>
            </a:pPr>
            <a:r>
              <a:rPr lang="en-US" sz="3200" dirty="0">
                <a:latin typeface="+mn-lt"/>
              </a:rPr>
              <a:t>Round One-thematic analysis produced four broad categories of elements of nursing professionalism.</a:t>
            </a:r>
          </a:p>
          <a:p>
            <a:pPr marL="1942786" lvl="1" indent="-457200"/>
            <a:r>
              <a:rPr lang="en-US" sz="3200" dirty="0">
                <a:latin typeface="+mn-lt"/>
              </a:rPr>
              <a:t>Leadership qualities</a:t>
            </a:r>
          </a:p>
          <a:p>
            <a:pPr marL="1942786" lvl="1" indent="-457200"/>
            <a:r>
              <a:rPr lang="en-US" sz="3200" dirty="0">
                <a:latin typeface="+mn-lt"/>
              </a:rPr>
              <a:t>Caring indicators</a:t>
            </a:r>
          </a:p>
          <a:p>
            <a:pPr marL="1942786" lvl="1" indent="-457200"/>
            <a:r>
              <a:rPr lang="en-US" sz="3200" dirty="0">
                <a:latin typeface="+mn-lt"/>
              </a:rPr>
              <a:t>Ethical principles</a:t>
            </a:r>
          </a:p>
          <a:p>
            <a:pPr marL="1942786" lvl="1" indent="-457200"/>
            <a:r>
              <a:rPr lang="en-US" sz="3200" dirty="0">
                <a:latin typeface="+mn-lt"/>
              </a:rPr>
              <a:t>Behavioral elements</a:t>
            </a:r>
          </a:p>
          <a:p>
            <a:pPr marL="457200" indent="-457200">
              <a:buFont typeface="Arial" panose="020B0604020202020204" pitchFamily="34" charset="0"/>
              <a:buChar char="•"/>
            </a:pPr>
            <a:r>
              <a:rPr lang="en-US" sz="3200" dirty="0">
                <a:latin typeface="+mn-lt"/>
              </a:rPr>
              <a:t>Round Two-total of 98 items were sent to participants for second round (N = 34). Items were ranked on Likert scale from 1 (not at al important) to 5 (extremely important).</a:t>
            </a:r>
          </a:p>
          <a:p>
            <a:pPr marL="1942786" lvl="1" indent="-457200"/>
            <a:r>
              <a:rPr lang="en-US" sz="3200" dirty="0">
                <a:latin typeface="+mn-lt"/>
              </a:rPr>
              <a:t>Leadership qualities: none of items reached consensus</a:t>
            </a:r>
          </a:p>
          <a:p>
            <a:pPr marL="1942786" lvl="1" indent="-457200"/>
            <a:r>
              <a:rPr lang="en-US" sz="3200" dirty="0">
                <a:latin typeface="+mn-lt"/>
              </a:rPr>
              <a:t>Caring indicators: patient-centered care (70.59%) </a:t>
            </a:r>
          </a:p>
          <a:p>
            <a:pPr marL="1942786" lvl="1" indent="-457200"/>
            <a:r>
              <a:rPr lang="en-US" sz="3200" dirty="0">
                <a:latin typeface="+mn-lt"/>
              </a:rPr>
              <a:t>Ethical principles: integrity (76.41%), honesty (76.41%)</a:t>
            </a:r>
          </a:p>
          <a:p>
            <a:pPr marL="1942786" lvl="1" indent="-457200"/>
            <a:r>
              <a:rPr lang="en-US" sz="3200" dirty="0">
                <a:latin typeface="+mn-lt"/>
              </a:rPr>
              <a:t>Behavioral elements: safety (73.53%, quality (70.49%), trustworthy (73.53%), communication (76.47%)</a:t>
            </a:r>
          </a:p>
          <a:p>
            <a:pPr marL="457200" indent="-457200">
              <a:buFont typeface="Arial" panose="020B0604020202020204" pitchFamily="34" charset="0"/>
              <a:buChar char="•"/>
            </a:pPr>
            <a:r>
              <a:rPr lang="en-US" sz="3200" dirty="0">
                <a:latin typeface="+mn-lt"/>
              </a:rPr>
              <a:t>Round Three-total of 91 items were sent to participants for third round (N = 17). Participants were also asked to rank the four broad categories in order of importance.</a:t>
            </a:r>
          </a:p>
          <a:p>
            <a:pPr marL="1942786" lvl="1" indent="-457200"/>
            <a:r>
              <a:rPr lang="en-US" sz="3200" dirty="0">
                <a:latin typeface="+mn-lt"/>
              </a:rPr>
              <a:t>Leadership qualities: high level of work ethic (70.59%)</a:t>
            </a:r>
          </a:p>
          <a:p>
            <a:pPr marL="1942786" lvl="1" indent="-457200"/>
            <a:r>
              <a:rPr lang="en-US" sz="3200" dirty="0">
                <a:latin typeface="+mn-lt"/>
              </a:rPr>
              <a:t>Caring indicators: none of items reached consensus</a:t>
            </a:r>
          </a:p>
          <a:p>
            <a:pPr marL="1942786" lvl="1" indent="-457200"/>
            <a:r>
              <a:rPr lang="en-US" sz="3200" dirty="0">
                <a:latin typeface="+mn-lt"/>
              </a:rPr>
              <a:t>Ethical principles: advocacy (73.33%), civility (73.33%), accountability (86.67%), respect (73.33%), confidentiality (86.67%), responsibility (80.00%), morals (71.43%), and truthfulness (86.67%) </a:t>
            </a:r>
          </a:p>
          <a:p>
            <a:pPr marL="1942786" lvl="1" indent="-457200"/>
            <a:r>
              <a:rPr lang="en-US" sz="3200" dirty="0">
                <a:latin typeface="+mn-lt"/>
              </a:rPr>
              <a:t>Behavioral elements:  reliability (73.33%), attitude (80.00%), teamwork (73.33%), character (73.33%), dependability (80.00%), adaptability (73.33%), evidence-based (73.33%), effective listening (73.33%), and ethical (80.00%)</a:t>
            </a:r>
          </a:p>
          <a:p>
            <a:pPr marL="1942786" lvl="1" indent="-457200"/>
            <a:r>
              <a:rPr lang="en-US" sz="3200" dirty="0">
                <a:latin typeface="+mn-lt"/>
              </a:rPr>
              <a:t>Overall ranking: ethical principles (3.00), caring indicators (2.93), behavioral elements (2.07), leadership qualities (2.07)</a:t>
            </a:r>
          </a:p>
          <a:p>
            <a:pPr lvl="1" indent="0">
              <a:buNone/>
            </a:pPr>
            <a:r>
              <a:rPr lang="en-US" sz="3200" dirty="0"/>
              <a:t> </a:t>
            </a:r>
          </a:p>
          <a:p>
            <a:pPr marL="457200" indent="-457200">
              <a:buFont typeface="Arial" panose="020B0604020202020204" pitchFamily="34" charset="0"/>
              <a:buChar char="•"/>
            </a:pPr>
            <a:endParaRPr lang="en-US" sz="3200" dirty="0">
              <a:latin typeface="+mn-lt"/>
            </a:endParaRPr>
          </a:p>
          <a:p>
            <a:pPr marL="457200" indent="-457200">
              <a:buFont typeface="Arial" panose="020B0604020202020204" pitchFamily="34" charset="0"/>
              <a:buChar char="•"/>
            </a:pPr>
            <a:endParaRPr lang="en-US" sz="3200" dirty="0">
              <a:latin typeface="+mn-lt"/>
            </a:endParaRPr>
          </a:p>
          <a:p>
            <a:pPr marL="457200" indent="-457200">
              <a:buFont typeface="Arial" panose="020B0604020202020204" pitchFamily="34" charset="0"/>
              <a:buChar char="•"/>
            </a:pPr>
            <a:endParaRPr lang="en-US" sz="3200" dirty="0">
              <a:latin typeface="+mn-lt"/>
            </a:endParaRPr>
          </a:p>
        </p:txBody>
      </p:sp>
      <p:sp>
        <p:nvSpPr>
          <p:cNvPr id="457" name="Text Placeholder 456"/>
          <p:cNvSpPr>
            <a:spLocks noGrp="1"/>
          </p:cNvSpPr>
          <p:nvPr>
            <p:ph type="body" sz="quarter" idx="24"/>
          </p:nvPr>
        </p:nvSpPr>
        <p:spPr>
          <a:xfrm>
            <a:off x="19427781" y="5812168"/>
            <a:ext cx="8801100" cy="677070"/>
          </a:xfrm>
        </p:spPr>
        <p:txBody>
          <a:bodyPr/>
          <a:lstStyle/>
          <a:p>
            <a:r>
              <a:rPr lang="en-US" sz="3200" dirty="0"/>
              <a:t>Findings </a:t>
            </a:r>
          </a:p>
        </p:txBody>
      </p:sp>
      <p:sp>
        <p:nvSpPr>
          <p:cNvPr id="459" name="Text Placeholder 458"/>
          <p:cNvSpPr>
            <a:spLocks noGrp="1"/>
          </p:cNvSpPr>
          <p:nvPr>
            <p:ph type="body" sz="quarter" idx="26"/>
          </p:nvPr>
        </p:nvSpPr>
        <p:spPr>
          <a:xfrm>
            <a:off x="29012145" y="6557871"/>
            <a:ext cx="8314956" cy="11145518"/>
          </a:xfrm>
        </p:spPr>
        <p:txBody>
          <a:bodyPr/>
          <a:lstStyle/>
          <a:p>
            <a:pPr marL="571500" indent="-571500">
              <a:buFont typeface="Arial" panose="020B0604020202020204" pitchFamily="34" charset="0"/>
              <a:buChar char="•"/>
            </a:pPr>
            <a:r>
              <a:rPr lang="en-US" sz="3200" dirty="0">
                <a:latin typeface="+mn-lt"/>
              </a:rPr>
              <a:t>Study findings aligned with current definitions of professionalism used by the AACN. Ethical standards aligned with the American Nurses Association </a:t>
            </a:r>
            <a:r>
              <a:rPr lang="en-US" sz="3200" i="1" dirty="0">
                <a:latin typeface="+mn-lt"/>
              </a:rPr>
              <a:t>Code of Ethics with Interpretive Statements.</a:t>
            </a:r>
          </a:p>
          <a:p>
            <a:pPr marL="571500" indent="-571500">
              <a:buFont typeface="Arial" panose="020B0604020202020204" pitchFamily="34" charset="0"/>
              <a:buChar char="•"/>
            </a:pPr>
            <a:r>
              <a:rPr lang="en-US" sz="3200" dirty="0">
                <a:latin typeface="+mn-lt"/>
              </a:rPr>
              <a:t>Limitations related to the methodology included use of experts, pressure of conformity, and attrition.</a:t>
            </a:r>
          </a:p>
          <a:p>
            <a:pPr marL="571500" indent="-571500">
              <a:buFont typeface="Arial" panose="020B0604020202020204" pitchFamily="34" charset="0"/>
              <a:buChar char="•"/>
            </a:pPr>
            <a:r>
              <a:rPr lang="en-US" sz="3200" dirty="0">
                <a:latin typeface="+mn-lt"/>
              </a:rPr>
              <a:t>Other limitations included small sample size and dependence on other individuals at multiple site to disseminate surveys and reminders during each of the rounds.</a:t>
            </a:r>
          </a:p>
          <a:p>
            <a:pPr marL="571500" indent="-571500">
              <a:buFont typeface="Arial" panose="020B0604020202020204" pitchFamily="34" charset="0"/>
              <a:buChar char="•"/>
            </a:pPr>
            <a:endParaRPr lang="en-US" sz="3600" dirty="0"/>
          </a:p>
          <a:p>
            <a:endParaRPr lang="en-US" sz="3600" dirty="0"/>
          </a:p>
          <a:p>
            <a:endParaRPr lang="en-US" sz="3600" dirty="0"/>
          </a:p>
          <a:p>
            <a:endParaRPr lang="en-US" sz="3600" b="1" u="sng" dirty="0"/>
          </a:p>
          <a:p>
            <a:endParaRPr lang="en-US" sz="3600" dirty="0"/>
          </a:p>
        </p:txBody>
      </p:sp>
      <p:sp>
        <p:nvSpPr>
          <p:cNvPr id="462" name="Text Placeholder 461"/>
          <p:cNvSpPr>
            <a:spLocks noGrp="1"/>
          </p:cNvSpPr>
          <p:nvPr>
            <p:ph type="body" sz="quarter" idx="29"/>
          </p:nvPr>
        </p:nvSpPr>
        <p:spPr>
          <a:xfrm>
            <a:off x="28884756" y="23889811"/>
            <a:ext cx="8791142" cy="8740816"/>
          </a:xfrm>
        </p:spPr>
        <p:txBody>
          <a:bodyPr/>
          <a:lstStyle/>
          <a:p>
            <a:pPr>
              <a:spcBef>
                <a:spcPts val="0"/>
              </a:spcBef>
            </a:pPr>
            <a:r>
              <a:rPr lang="en-US" sz="3200" dirty="0"/>
              <a:t>References </a:t>
            </a:r>
          </a:p>
          <a:p>
            <a:pPr algn="l"/>
            <a:r>
              <a:rPr lang="en-US" sz="2400" b="0" u="none" dirty="0"/>
              <a:t>American Association of Colleges of Nursing. (2008). </a:t>
            </a:r>
            <a:r>
              <a:rPr lang="en-US" sz="2400" b="0" i="1" u="none" dirty="0"/>
              <a:t>The essentials of baccalaureate education for professional nursing practice</a:t>
            </a:r>
            <a:r>
              <a:rPr lang="en-US" sz="2400" b="0" u="none" dirty="0"/>
              <a:t>. </a:t>
            </a:r>
            <a:r>
              <a:rPr lang="en-US" sz="2400" b="0" dirty="0">
                <a:hlinkClick r:id="rId3"/>
              </a:rPr>
              <a:t>https://www.aacnnursing.org/portals/42/publications/baccessentials08.pdf</a:t>
            </a:r>
            <a:endParaRPr lang="en-US" sz="2400" b="0" dirty="0"/>
          </a:p>
          <a:p>
            <a:pPr algn="l"/>
            <a:r>
              <a:rPr lang="en-US" sz="2400" b="0" u="none" dirty="0"/>
              <a:t>American Nurses Association. (2015). </a:t>
            </a:r>
            <a:r>
              <a:rPr lang="en-US" sz="2400" b="0" i="1" u="none" dirty="0"/>
              <a:t>Code of ethics for nurses with interpretive statements</a:t>
            </a:r>
            <a:r>
              <a:rPr lang="en-US" sz="2400" b="0" u="none" dirty="0"/>
              <a:t>. </a:t>
            </a:r>
            <a:r>
              <a:rPr lang="en-US" sz="2400" b="0" u="none" dirty="0">
                <a:hlinkClick r:id="rId4"/>
              </a:rPr>
              <a:t>https://www.nursingworld.org/coe-view-only</a:t>
            </a:r>
            <a:endParaRPr lang="en-US" sz="2400" b="0" u="none" dirty="0"/>
          </a:p>
          <a:p>
            <a:pPr algn="l"/>
            <a:r>
              <a:rPr lang="en-US" sz="2400" b="0" u="none" dirty="0" err="1"/>
              <a:t>Ghadirian</a:t>
            </a:r>
            <a:r>
              <a:rPr lang="en-US" sz="2400" b="0" u="none" dirty="0"/>
              <a:t>, F., </a:t>
            </a:r>
            <a:r>
              <a:rPr lang="en-US" sz="2400" b="0" u="none" dirty="0" err="1"/>
              <a:t>Salsali</a:t>
            </a:r>
            <a:r>
              <a:rPr lang="en-US" sz="2400" b="0" u="none" dirty="0"/>
              <a:t>, M., &amp; </a:t>
            </a:r>
            <a:r>
              <a:rPr lang="en-US" sz="2400" b="0" u="none" dirty="0" err="1"/>
              <a:t>Cheraghi</a:t>
            </a:r>
            <a:r>
              <a:rPr lang="en-US" sz="2400" b="0" u="none" dirty="0"/>
              <a:t>, M. (2014). Nursing professionalism: An evolutionary concept analysis. </a:t>
            </a:r>
            <a:r>
              <a:rPr lang="en-US" sz="2400" b="0" i="1" u="none" dirty="0"/>
              <a:t>Iranian Journal of Nursing and Midwifery Research</a:t>
            </a:r>
            <a:r>
              <a:rPr lang="en-US" sz="2400" b="0" u="none" dirty="0"/>
              <a:t>, </a:t>
            </a:r>
            <a:r>
              <a:rPr lang="en-US" sz="2400" b="0" i="1" u="none" dirty="0"/>
              <a:t>19</a:t>
            </a:r>
            <a:r>
              <a:rPr lang="en-US" sz="2400" b="0" u="none" dirty="0"/>
              <a:t>(1), 1–10.</a:t>
            </a:r>
          </a:p>
          <a:p>
            <a:pPr algn="l"/>
            <a:r>
              <a:rPr lang="en-US" sz="2400" b="0" u="none" dirty="0"/>
              <a:t>Keeney, S., Hasson, F., &amp; McKenna, H. (2011). </a:t>
            </a:r>
            <a:r>
              <a:rPr lang="en-US" sz="2400" b="0" i="1" u="none" dirty="0"/>
              <a:t>The Delphi technique in nursing and health research</a:t>
            </a:r>
            <a:r>
              <a:rPr lang="en-US" sz="2400" b="0" u="none" dirty="0"/>
              <a:t> (1st ed.). Wiley &amp; Sons</a:t>
            </a:r>
          </a:p>
          <a:p>
            <a:pPr algn="l"/>
            <a:r>
              <a:rPr lang="en-US" sz="2400" b="0" u="none" dirty="0"/>
              <a:t>Schmidt, B. J., &amp; McArthur, E. C. (2018). Professional nursing values: A concept analysis. </a:t>
            </a:r>
            <a:r>
              <a:rPr lang="en-US" sz="2400" b="0" i="1" u="none" dirty="0"/>
              <a:t>Nursing Forum</a:t>
            </a:r>
            <a:r>
              <a:rPr lang="en-US" sz="2400" b="0" u="none" dirty="0"/>
              <a:t>, </a:t>
            </a:r>
            <a:r>
              <a:rPr lang="en-US" sz="2400" b="0" i="1" u="none" dirty="0"/>
              <a:t>53</a:t>
            </a:r>
            <a:r>
              <a:rPr lang="en-US" sz="2400" b="0" u="none" dirty="0"/>
              <a:t>, 69–75. </a:t>
            </a:r>
            <a:r>
              <a:rPr lang="en-US" sz="2400" b="0" u="none" dirty="0">
                <a:hlinkClick r:id="rId5"/>
              </a:rPr>
              <a:t>https://doi.org/10.111/nuf.12211</a:t>
            </a:r>
            <a:endParaRPr lang="en-US" sz="2400" b="0" u="none" dirty="0"/>
          </a:p>
          <a:p>
            <a:pPr algn="l"/>
            <a:endParaRPr lang="en-US" sz="2400" b="0" u="none" dirty="0"/>
          </a:p>
          <a:p>
            <a:pPr algn="l">
              <a:spcBef>
                <a:spcPts val="0"/>
              </a:spcBef>
            </a:pPr>
            <a:endParaRPr lang="en-US" sz="2400" b="0" u="none" dirty="0">
              <a:cs typeface="Times New Roman" panose="02020603050405020304" pitchFamily="18" charset="0"/>
            </a:endParaRPr>
          </a:p>
        </p:txBody>
      </p:sp>
      <p:sp>
        <p:nvSpPr>
          <p:cNvPr id="464" name="Text Placeholder 463"/>
          <p:cNvSpPr>
            <a:spLocks noGrp="1"/>
          </p:cNvSpPr>
          <p:nvPr>
            <p:ph type="body" sz="quarter" idx="96"/>
          </p:nvPr>
        </p:nvSpPr>
        <p:spPr>
          <a:xfrm>
            <a:off x="852354" y="20442018"/>
            <a:ext cx="8799710" cy="15665730"/>
          </a:xfrm>
        </p:spPr>
        <p:txBody>
          <a:bodyPr/>
          <a:lstStyle/>
          <a:p>
            <a:pPr marL="457200" indent="-457200">
              <a:buFont typeface="Arial" panose="020B0604020202020204" pitchFamily="34" charset="0"/>
              <a:buChar char="•"/>
            </a:pPr>
            <a:r>
              <a:rPr lang="en-US" sz="3200" dirty="0">
                <a:latin typeface="+mn-lt"/>
              </a:rPr>
              <a:t>The American Association of Colleges of Nursing (AACN) defines professionalism as “the consistent demonstration of core values evidenced by nurses working with other professionals to achieve optimal health and wellness outcomes in patients, families, and communities by wisely applying principles of altruism, excellence, caring, ethics, respect, communication, and accountability” (AACN, p. 26). </a:t>
            </a:r>
          </a:p>
          <a:p>
            <a:pPr marL="457200" indent="-457200">
              <a:buFont typeface="Arial" panose="020B0604020202020204" pitchFamily="34" charset="0"/>
              <a:buChar char="•"/>
            </a:pPr>
            <a:r>
              <a:rPr lang="en-US" sz="3200" dirty="0">
                <a:latin typeface="+mn-lt"/>
              </a:rPr>
              <a:t>Professional nursing values are rooted in the American Nurses Association’s (ANA) </a:t>
            </a:r>
            <a:r>
              <a:rPr lang="en-US" sz="3200" i="1" dirty="0">
                <a:latin typeface="+mn-lt"/>
              </a:rPr>
              <a:t>Code of Ethics for Nurses with Interpretive Statements </a:t>
            </a:r>
            <a:r>
              <a:rPr lang="en-US" sz="3200" dirty="0">
                <a:latin typeface="+mn-lt"/>
              </a:rPr>
              <a:t>that serves as the guide for ethical decision-making in nursing practice (Schmidt &amp; McArthur, 2018). The ANA “</a:t>
            </a:r>
            <a:r>
              <a:rPr lang="en-US" sz="3200" i="1" dirty="0">
                <a:latin typeface="+mn-lt"/>
              </a:rPr>
              <a:t>Code of Ethics</a:t>
            </a:r>
            <a:r>
              <a:rPr lang="en-US" sz="3200" dirty="0">
                <a:latin typeface="+mn-lt"/>
              </a:rPr>
              <a:t>” (2015)</a:t>
            </a:r>
            <a:r>
              <a:rPr lang="en-US" sz="3200" i="1" dirty="0">
                <a:latin typeface="+mn-lt"/>
              </a:rPr>
              <a:t> </a:t>
            </a:r>
            <a:r>
              <a:rPr lang="en-US" sz="3200" dirty="0">
                <a:latin typeface="+mn-lt"/>
              </a:rPr>
              <a:t>outlines expectations for professionalism and stresses the need for professional boundaries in the therapeutic nurse-patient relationship. The code discusses the need for the development of administrative policies and procedures that facilitate professional work environments and support ethical integrity and professionalism in nursing practice (ANA, 2015). </a:t>
            </a:r>
          </a:p>
          <a:p>
            <a:endParaRPr lang="en-US" dirty="0"/>
          </a:p>
          <a:p>
            <a:pPr algn="ctr"/>
            <a:endParaRPr lang="en-US" u="sng" dirty="0"/>
          </a:p>
          <a:p>
            <a:endParaRPr lang="en-US" dirty="0"/>
          </a:p>
          <a:p>
            <a:endParaRPr lang="en-US" dirty="0"/>
          </a:p>
          <a:p>
            <a:endParaRPr lang="en-US" dirty="0"/>
          </a:p>
        </p:txBody>
      </p:sp>
      <p:sp>
        <p:nvSpPr>
          <p:cNvPr id="465" name="Text Placeholder 464"/>
          <p:cNvSpPr>
            <a:spLocks noGrp="1"/>
          </p:cNvSpPr>
          <p:nvPr>
            <p:ph type="body" sz="quarter" idx="150"/>
          </p:nvPr>
        </p:nvSpPr>
        <p:spPr>
          <a:xfrm>
            <a:off x="5191019" y="4416963"/>
            <a:ext cx="27999099" cy="688059"/>
          </a:xfrm>
        </p:spPr>
        <p:txBody>
          <a:bodyPr>
            <a:normAutofit fontScale="85000" lnSpcReduction="20000"/>
          </a:bodyPr>
          <a:lstStyle/>
          <a:p>
            <a:r>
              <a:rPr lang="en-US" dirty="0"/>
              <a:t>Nicholls State University</a:t>
            </a:r>
          </a:p>
        </p:txBody>
      </p:sp>
      <p:sp>
        <p:nvSpPr>
          <p:cNvPr id="466" name="Text Placeholder 465"/>
          <p:cNvSpPr>
            <a:spLocks noGrp="1"/>
          </p:cNvSpPr>
          <p:nvPr>
            <p:ph type="body" sz="quarter" idx="151"/>
          </p:nvPr>
        </p:nvSpPr>
        <p:spPr>
          <a:xfrm>
            <a:off x="5191019" y="3248212"/>
            <a:ext cx="27999099" cy="1021001"/>
          </a:xfrm>
        </p:spPr>
        <p:txBody>
          <a:bodyPr>
            <a:noAutofit/>
          </a:bodyPr>
          <a:lstStyle/>
          <a:p>
            <a:r>
              <a:rPr lang="en-US" sz="7200" dirty="0"/>
              <a:t>Alaina Daigle, MSN, RN</a:t>
            </a:r>
          </a:p>
        </p:txBody>
      </p:sp>
      <p:sp>
        <p:nvSpPr>
          <p:cNvPr id="467" name="Text Placeholder 466"/>
          <p:cNvSpPr>
            <a:spLocks noGrp="1"/>
          </p:cNvSpPr>
          <p:nvPr>
            <p:ph type="body" sz="quarter" idx="153"/>
          </p:nvPr>
        </p:nvSpPr>
        <p:spPr>
          <a:xfrm>
            <a:off x="5747624" y="260877"/>
            <a:ext cx="26639834" cy="2882240"/>
          </a:xfrm>
        </p:spPr>
        <p:txBody>
          <a:bodyPr>
            <a:normAutofit fontScale="92500" lnSpcReduction="20000"/>
          </a:bodyPr>
          <a:lstStyle/>
          <a:p>
            <a:r>
              <a:rPr lang="en-US" dirty="0"/>
              <a:t>Investigating Professionalism in Nursing: </a:t>
            </a:r>
          </a:p>
          <a:p>
            <a:r>
              <a:rPr lang="en-US" dirty="0"/>
              <a:t>A Delphi Pilot Study</a:t>
            </a:r>
          </a:p>
        </p:txBody>
      </p:sp>
      <p:sp>
        <p:nvSpPr>
          <p:cNvPr id="3" name="TextBox 2"/>
          <p:cNvSpPr txBox="1"/>
          <p:nvPr/>
        </p:nvSpPr>
        <p:spPr>
          <a:xfrm>
            <a:off x="29012145" y="19097156"/>
            <a:ext cx="8314956" cy="584775"/>
          </a:xfrm>
          <a:prstGeom prst="rect">
            <a:avLst/>
          </a:prstGeom>
          <a:noFill/>
        </p:spPr>
        <p:txBody>
          <a:bodyPr wrap="square" rtlCol="0">
            <a:spAutoFit/>
          </a:bodyPr>
          <a:lstStyle/>
          <a:p>
            <a:pPr algn="ctr"/>
            <a:r>
              <a:rPr lang="en-US" sz="3200" b="1" u="sng" dirty="0">
                <a:solidFill>
                  <a:schemeClr val="accent5">
                    <a:lumMod val="50000"/>
                  </a:schemeClr>
                </a:solidFill>
              </a:rPr>
              <a:t>Implications for Education and Future Research</a:t>
            </a:r>
          </a:p>
        </p:txBody>
      </p:sp>
      <p:sp>
        <p:nvSpPr>
          <p:cNvPr id="7" name="TextBox 6"/>
          <p:cNvSpPr txBox="1"/>
          <p:nvPr/>
        </p:nvSpPr>
        <p:spPr>
          <a:xfrm>
            <a:off x="29312347" y="19691201"/>
            <a:ext cx="8104433" cy="4893647"/>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accent5">
                    <a:lumMod val="50000"/>
                  </a:schemeClr>
                </a:solidFill>
              </a:rPr>
              <a:t>More research is needed using a larger sample size in more diverse geographic locations.</a:t>
            </a:r>
          </a:p>
          <a:p>
            <a:pPr marL="457200" indent="-457200">
              <a:buFont typeface="Arial" panose="020B0604020202020204" pitchFamily="34" charset="0"/>
              <a:buChar char="•"/>
            </a:pPr>
            <a:r>
              <a:rPr lang="en-US" sz="3200" dirty="0">
                <a:solidFill>
                  <a:schemeClr val="accent5">
                    <a:lumMod val="50000"/>
                  </a:schemeClr>
                </a:solidFill>
              </a:rPr>
              <a:t>Future research should focus on the development of valid and reliable instruments to objectively measure professionalism in nursing and nursing education.</a:t>
            </a:r>
          </a:p>
          <a:p>
            <a:pPr marL="457200" indent="-457200">
              <a:buFont typeface="Arial" panose="020B0604020202020204" pitchFamily="34" charset="0"/>
              <a:buChar char="•"/>
            </a:pPr>
            <a:endParaRPr lang="en-US" sz="2800" dirty="0">
              <a:solidFill>
                <a:schemeClr val="accent5">
                  <a:lumMod val="50000"/>
                </a:schemeClr>
              </a:solidFill>
            </a:endParaRPr>
          </a:p>
          <a:p>
            <a:endParaRPr lang="en-US" sz="2800" dirty="0">
              <a:solidFill>
                <a:schemeClr val="accent5">
                  <a:lumMod val="50000"/>
                </a:schemeClr>
              </a:solidFill>
            </a:endParaRPr>
          </a:p>
        </p:txBody>
      </p:sp>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13714"/>
            <a:ext cx="5747625" cy="4357113"/>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77197" y="1464"/>
            <a:ext cx="5727603" cy="4341936"/>
          </a:xfrm>
          <a:prstGeom prst="rect">
            <a:avLst/>
          </a:prstGeom>
        </p:spPr>
      </p:pic>
      <p:pic>
        <p:nvPicPr>
          <p:cNvPr id="10" name="Picture 9">
            <a:extLst>
              <a:ext uri="{FF2B5EF4-FFF2-40B4-BE49-F238E27FC236}">
                <a16:creationId xmlns:a16="http://schemas.microsoft.com/office/drawing/2014/main" id="{95EC88AA-BC02-472F-852E-0DCE1313CB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12627" y="6071801"/>
            <a:ext cx="8561067" cy="4281568"/>
          </a:xfrm>
          <a:prstGeom prst="rect">
            <a:avLst/>
          </a:prstGeom>
        </p:spPr>
      </p:pic>
      <p:pic>
        <p:nvPicPr>
          <p:cNvPr id="14" name="Picture 13">
            <a:extLst>
              <a:ext uri="{FF2B5EF4-FFF2-40B4-BE49-F238E27FC236}">
                <a16:creationId xmlns:a16="http://schemas.microsoft.com/office/drawing/2014/main" id="{AE534018-E9AB-4516-9D6B-A5EFEB5C93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4203" y="15731917"/>
            <a:ext cx="8513629" cy="4296393"/>
          </a:xfrm>
          <a:prstGeom prst="rect">
            <a:avLst/>
          </a:prstGeom>
        </p:spPr>
      </p:pic>
      <p:pic>
        <p:nvPicPr>
          <p:cNvPr id="18" name="Picture 17">
            <a:extLst>
              <a:ext uri="{FF2B5EF4-FFF2-40B4-BE49-F238E27FC236}">
                <a16:creationId xmlns:a16="http://schemas.microsoft.com/office/drawing/2014/main" id="{0D797763-A0FE-4F6F-8FDA-BBF6698244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73167" y="27759459"/>
            <a:ext cx="8093733" cy="4008567"/>
          </a:xfrm>
          <a:prstGeom prst="rect">
            <a:avLst/>
          </a:prstGeom>
        </p:spPr>
      </p:pic>
      <p:sp>
        <p:nvSpPr>
          <p:cNvPr id="43" name="Text Placeholder 456">
            <a:extLst>
              <a:ext uri="{FF2B5EF4-FFF2-40B4-BE49-F238E27FC236}">
                <a16:creationId xmlns:a16="http://schemas.microsoft.com/office/drawing/2014/main" id="{538BAA0D-7A1F-447E-9D7D-727A0EEDC50E}"/>
              </a:ext>
            </a:extLst>
          </p:cNvPr>
          <p:cNvSpPr txBox="1">
            <a:spLocks/>
          </p:cNvSpPr>
          <p:nvPr/>
        </p:nvSpPr>
        <p:spPr>
          <a:xfrm>
            <a:off x="28884756" y="5856481"/>
            <a:ext cx="8801100" cy="627826"/>
          </a:xfrm>
          <a:prstGeom prst="rect">
            <a:avLst/>
          </a:prstGeom>
          <a:noFill/>
        </p:spPr>
        <p:txBody>
          <a:bodyPr vert="horz" lIns="91421" tIns="91421" rIns="91421" bIns="91421" rtlCol="0" anchor="ctr" anchorCtr="0">
            <a:spAutoFit/>
          </a:bodyPr>
          <a:lstStyle>
            <a:lvl1pPr marL="0" indent="0" algn="ctr" defTabSz="2880360" rtl="0" eaLnBrk="1" latinLnBrk="0" hangingPunct="1">
              <a:lnSpc>
                <a:spcPct val="90000"/>
              </a:lnSpc>
              <a:spcBef>
                <a:spcPts val="3150"/>
              </a:spcBef>
              <a:buFont typeface="Arial" panose="020B0604020202020204" pitchFamily="34" charset="0"/>
              <a:buNone/>
              <a:defRPr sz="3800" b="1" u="sng" kern="1200" baseline="0">
                <a:solidFill>
                  <a:schemeClr val="accent5">
                    <a:lumMod val="50000"/>
                  </a:schemeClr>
                </a:solidFill>
                <a:latin typeface="+mn-lt"/>
                <a:ea typeface="+mn-ea"/>
                <a:cs typeface="+mn-cs"/>
              </a:defRPr>
            </a:lvl1pPr>
            <a:lvl2pPr marL="2160270" indent="-720090" algn="l" defTabSz="2880360" rtl="0" eaLnBrk="1" latinLnBrk="0" hangingPunct="1">
              <a:lnSpc>
                <a:spcPct val="90000"/>
              </a:lnSpc>
              <a:spcBef>
                <a:spcPts val="1575"/>
              </a:spcBef>
              <a:buFont typeface="Arial" panose="020B0604020202020204" pitchFamily="34" charset="0"/>
              <a:buChar char="•"/>
              <a:defRPr sz="7560" kern="1200">
                <a:solidFill>
                  <a:schemeClr val="tx1"/>
                </a:solidFill>
                <a:latin typeface="+mn-lt"/>
                <a:ea typeface="+mn-ea"/>
                <a:cs typeface="+mn-cs"/>
              </a:defRPr>
            </a:lvl2pPr>
            <a:lvl3pPr marL="3600450" indent="-720090" algn="l" defTabSz="2880360" rtl="0" eaLnBrk="1" latinLnBrk="0" hangingPunct="1">
              <a:lnSpc>
                <a:spcPct val="90000"/>
              </a:lnSpc>
              <a:spcBef>
                <a:spcPts val="1575"/>
              </a:spcBef>
              <a:buFont typeface="Arial" panose="020B0604020202020204" pitchFamily="34" charset="0"/>
              <a:buChar char="•"/>
              <a:defRPr sz="6300" kern="1200">
                <a:solidFill>
                  <a:schemeClr val="tx1"/>
                </a:solidFill>
                <a:latin typeface="+mn-lt"/>
                <a:ea typeface="+mn-ea"/>
                <a:cs typeface="+mn-cs"/>
              </a:defRPr>
            </a:lvl3pPr>
            <a:lvl4pPr marL="504063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4pPr>
            <a:lvl5pPr marL="648081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5pPr>
            <a:lvl6pPr marL="792099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6pPr>
            <a:lvl7pPr marL="936117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7pPr>
            <a:lvl8pPr marL="1080135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8pPr>
            <a:lvl9pPr marL="1224153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9pPr>
          </a:lstStyle>
          <a:p>
            <a:r>
              <a:rPr lang="en-US" sz="3200" dirty="0"/>
              <a:t>Conclusions and Study Limitations </a:t>
            </a:r>
          </a:p>
        </p:txBody>
      </p:sp>
      <p:pic>
        <p:nvPicPr>
          <p:cNvPr id="30" name="Picture 29">
            <a:extLst>
              <a:ext uri="{FF2B5EF4-FFF2-40B4-BE49-F238E27FC236}">
                <a16:creationId xmlns:a16="http://schemas.microsoft.com/office/drawing/2014/main" id="{AF2C7DC2-FBFB-4EEB-B261-22DED82229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012145" y="13126065"/>
            <a:ext cx="8314956" cy="5822738"/>
          </a:xfrm>
          <a:prstGeom prst="rect">
            <a:avLst/>
          </a:prstGeom>
        </p:spPr>
      </p:pic>
    </p:spTree>
    <p:extLst>
      <p:ext uri="{BB962C8B-B14F-4D97-AF65-F5344CB8AC3E}">
        <p14:creationId xmlns:p14="http://schemas.microsoft.com/office/powerpoint/2010/main" val="3425218134"/>
      </p:ext>
    </p:extLst>
  </p:cSld>
  <p:clrMapOvr>
    <a:masterClrMapping/>
  </p:clrMapOvr>
</p:sld>
</file>

<file path=ppt/theme/theme1.xml><?xml version="1.0" encoding="utf-8"?>
<a:theme xmlns:a="http://schemas.openxmlformats.org/drawingml/2006/main" name="36x48-Template-V2b">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4651</TotalTime>
  <Words>1082</Words>
  <Application>Microsoft Office PowerPoint</Application>
  <PresentationFormat>Custom</PresentationFormat>
  <Paragraphs>58</Paragraphs>
  <Slides>1</Slides>
  <Notes>1</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1</vt:i4>
      </vt:variant>
    </vt:vector>
  </HeadingPairs>
  <TitlesOfParts>
    <vt:vector size="12" baseType="lpstr">
      <vt:lpstr>Arial</vt:lpstr>
      <vt:lpstr>Calibri</vt:lpstr>
      <vt:lpstr>Calibri Light</vt:lpstr>
      <vt:lpstr>Courier New</vt:lpstr>
      <vt:lpstr>Times New Roman</vt:lpstr>
      <vt:lpstr>Trebuchet MS</vt:lpstr>
      <vt:lpstr>36x48-Template-V2b</vt:lpstr>
      <vt:lpstr>1_Classic 3 Columns</vt:lpstr>
      <vt:lpstr>Classic - Wide Center</vt:lpstr>
      <vt:lpstr>Office Theme</vt:lpstr>
      <vt:lpstr>Image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Daigle, Alaina R.</cp:lastModifiedBy>
  <cp:revision>144</cp:revision>
  <cp:lastPrinted>2018-11-04T16:01:55Z</cp:lastPrinted>
  <dcterms:created xsi:type="dcterms:W3CDTF">2012-02-03T19:11:35Z</dcterms:created>
  <dcterms:modified xsi:type="dcterms:W3CDTF">2021-03-15T16:48:51Z</dcterms:modified>
</cp:coreProperties>
</file>