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32918400" cx="43891200"/>
  <p:notesSz cx="31954775" cy="50149125"/>
  <p:embeddedFontLst>
    <p:embeddedFont>
      <p:font typeface="Montserrat"/>
      <p:regular r:id="rId7"/>
      <p:bold r:id="rId8"/>
      <p:italic r:id="rId9"/>
      <p:boldItalic r:id="rId10"/>
    </p:embeddedFont>
    <p:embeddedFont>
      <p:font typeface="Montserrat Light"/>
      <p:regular r:id="rId11"/>
      <p:bold r:id="rId12"/>
      <p:italic r:id="rId13"/>
      <p:boldItalic r:id="rId14"/>
    </p:embeddedFont>
    <p:embeddedFont>
      <p:font typeface="Libre Baskerville"/>
      <p:regular r:id="rId15"/>
      <p:bold r:id="rId16"/>
      <p: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9968">
          <p15:clr>
            <a:srgbClr val="A4A3A4"/>
          </p15:clr>
        </p15:guide>
        <p15:guide id="2" orient="horz" pos="5632">
          <p15:clr>
            <a:srgbClr val="A4A3A4"/>
          </p15:clr>
        </p15:guide>
        <p15:guide id="3" orient="horz" pos="3533">
          <p15:clr>
            <a:srgbClr val="A4A3A4"/>
          </p15:clr>
        </p15:guide>
        <p15:guide id="4" orient="horz" pos="6246">
          <p15:clr>
            <a:srgbClr val="A4A3A4"/>
          </p15:clr>
        </p15:guide>
        <p15:guide id="5" pos="720">
          <p15:clr>
            <a:srgbClr val="A4A3A4"/>
          </p15:clr>
        </p15:guide>
        <p15:guide id="6" pos="6912">
          <p15:clr>
            <a:srgbClr val="A4A3A4"/>
          </p15:clr>
        </p15:guide>
        <p15:guide id="7" pos="7392">
          <p15:clr>
            <a:srgbClr val="A4A3A4"/>
          </p15:clr>
        </p15:guide>
        <p15:guide id="8" pos="13584">
          <p15:clr>
            <a:srgbClr val="A4A3A4"/>
          </p15:clr>
        </p15:guide>
        <p15:guide id="9" pos="14064">
          <p15:clr>
            <a:srgbClr val="A4A3A4"/>
          </p15:clr>
        </p15:guide>
        <p15:guide id="10" pos="20256">
          <p15:clr>
            <a:srgbClr val="A4A3A4"/>
          </p15:clr>
        </p15:guide>
        <p15:guide id="11" pos="20736">
          <p15:clr>
            <a:srgbClr val="A4A3A4"/>
          </p15:clr>
        </p15:guide>
        <p15:guide id="12" pos="26928">
          <p15:clr>
            <a:srgbClr val="A4A3A4"/>
          </p15:clr>
        </p15:guide>
      </p15:sldGuideLst>
    </p:ext>
    <p:ext uri="{2D200454-40CA-4A62-9FC3-DE9A4176ACB9}">
      <p15:notesGuideLst>
        <p15:guide id="1" orient="horz" pos="15795">
          <p15:clr>
            <a:srgbClr val="A4A3A4"/>
          </p15:clr>
        </p15:guide>
        <p15:guide id="2" pos="10065">
          <p15:clr>
            <a:srgbClr val="A4A3A4"/>
          </p15:clr>
        </p15:guide>
      </p15:notesGuideLst>
    </p:ext>
    <p:ext uri="http://customooxmlschemas.google.com/">
      <go:slidesCustomData xmlns:go="http://customooxmlschemas.google.com/" r:id="rId18" roundtripDataSignature="AMtx7mhaKWlYTepTYvqKoX6aWqaRsIRUf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9968" orient="horz"/>
        <p:guide pos="5632" orient="horz"/>
        <p:guide pos="3533" orient="horz"/>
        <p:guide pos="6246" orient="horz"/>
        <p:guide pos="720"/>
        <p:guide pos="6912"/>
        <p:guide pos="7392"/>
        <p:guide pos="13584"/>
        <p:guide pos="14064"/>
        <p:guide pos="20256"/>
        <p:guide pos="20736"/>
        <p:guide pos="26928"/>
      </p:guideLst>
    </p:cSldViewPr>
  </p:slideViewPr>
  <p:notesViewPr>
    <p:cSldViewPr snapToGrid="0">
      <p:cViewPr varScale="1">
        <p:scale>
          <a:sx n="100" d="100"/>
          <a:sy n="100" d="100"/>
        </p:scale>
        <p:origin x="0" y="0"/>
      </p:cViewPr>
      <p:guideLst>
        <p:guide pos="15795" orient="horz"/>
        <p:guide pos="10065"/>
      </p:guideLst>
    </p:cSldViewPr>
  </p:notesViewPr>
</p:viewPr>
</file>

<file path=ppt/_rels/presentation.xml.rels><?xml version="1.0" encoding="UTF-8" standalone="yes"?><Relationships xmlns="http://schemas.openxmlformats.org/package/2006/relationships"><Relationship Id="rId11" Type="http://schemas.openxmlformats.org/officeDocument/2006/relationships/font" Target="fonts/MontserratLight-regular.fntdata"/><Relationship Id="rId10" Type="http://schemas.openxmlformats.org/officeDocument/2006/relationships/font" Target="fonts/Montserrat-boldItalic.fntdata"/><Relationship Id="rId13" Type="http://schemas.openxmlformats.org/officeDocument/2006/relationships/font" Target="fonts/MontserratLight-italic.fntdata"/><Relationship Id="rId12" Type="http://schemas.openxmlformats.org/officeDocument/2006/relationships/font" Target="fonts/MontserratLight-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Montserrat-italic.fntdata"/><Relationship Id="rId15" Type="http://schemas.openxmlformats.org/officeDocument/2006/relationships/font" Target="fonts/LibreBaskerville-regular.fntdata"/><Relationship Id="rId14" Type="http://schemas.openxmlformats.org/officeDocument/2006/relationships/font" Target="fonts/MontserratLight-boldItalic.fntdata"/><Relationship Id="rId17" Type="http://schemas.openxmlformats.org/officeDocument/2006/relationships/font" Target="fonts/LibreBaskerville-italic.fntdata"/><Relationship Id="rId16" Type="http://schemas.openxmlformats.org/officeDocument/2006/relationships/font" Target="fonts/LibreBaskerville-bold.fntdata"/><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font" Target="fonts/Montserrat-regular.fntdata"/><Relationship Id="rId8" Type="http://schemas.openxmlformats.org/officeDocument/2006/relationships/font" Target="fonts/Montserrat-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13804901" cy="2628900"/>
          </a:xfrm>
          <a:prstGeom prst="rect">
            <a:avLst/>
          </a:prstGeom>
          <a:noFill/>
          <a:ln>
            <a:noFill/>
          </a:ln>
        </p:spPr>
        <p:txBody>
          <a:bodyPr anchorCtr="0" anchor="t" bIns="225000" lIns="450025" spcFirstLastPara="1" rIns="450025" wrap="square" tIns="225000">
            <a:noAutofit/>
          </a:bodyPr>
          <a:lstStyle>
            <a:lvl1pPr lvl="0" marR="0" rtl="0" algn="l">
              <a:spcBef>
                <a:spcPts val="0"/>
              </a:spcBef>
              <a:spcAft>
                <a:spcPts val="0"/>
              </a:spcAft>
              <a:buSzPts val="1400"/>
              <a:buNone/>
              <a:defRPr b="0" i="0" sz="60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17941925" y="0"/>
            <a:ext cx="14135100" cy="2628900"/>
          </a:xfrm>
          <a:prstGeom prst="rect">
            <a:avLst/>
          </a:prstGeom>
          <a:noFill/>
          <a:ln>
            <a:noFill/>
          </a:ln>
        </p:spPr>
        <p:txBody>
          <a:bodyPr anchorCtr="0" anchor="t" bIns="225000" lIns="450025" spcFirstLastPara="1" rIns="450025" wrap="square" tIns="225000">
            <a:noAutofit/>
          </a:bodyPr>
          <a:lstStyle>
            <a:lvl1pPr lvl="0" marR="0" rtl="0" algn="r">
              <a:spcBef>
                <a:spcPts val="0"/>
              </a:spcBef>
              <a:spcAft>
                <a:spcPts val="0"/>
              </a:spcAft>
              <a:buSzPts val="1400"/>
              <a:buNone/>
              <a:defRPr b="0" i="0" sz="60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 name="Google Shape;5;n"/>
          <p:cNvSpPr/>
          <p:nvPr>
            <p:ph idx="3" type="sldImg"/>
          </p:nvPr>
        </p:nvSpPr>
        <p:spPr>
          <a:xfrm>
            <a:off x="3378244" y="3757613"/>
            <a:ext cx="24996900" cy="187485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4137025" y="24004588"/>
            <a:ext cx="23456901" cy="22512338"/>
          </a:xfrm>
          <a:prstGeom prst="rect">
            <a:avLst/>
          </a:prstGeom>
          <a:noFill/>
          <a:ln>
            <a:noFill/>
          </a:ln>
        </p:spPr>
        <p:txBody>
          <a:bodyPr anchorCtr="0" anchor="t" bIns="225000" lIns="450025" spcFirstLastPara="1" rIns="450025" wrap="square" tIns="225000">
            <a:noAutofit/>
          </a:bodyPr>
          <a:lstStyle>
            <a:lvl1pPr indent="-228600" lvl="0" marL="4572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indent="-228600" lvl="1" marL="9144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3pPr>
            <a:lvl4pPr indent="-228600" lvl="3" marL="18288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4pPr>
            <a:lvl5pPr indent="-228600" lvl="4" marL="22860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47639288"/>
            <a:ext cx="13804901" cy="2628900"/>
          </a:xfrm>
          <a:prstGeom prst="rect">
            <a:avLst/>
          </a:prstGeom>
          <a:noFill/>
          <a:ln>
            <a:noFill/>
          </a:ln>
        </p:spPr>
        <p:txBody>
          <a:bodyPr anchorCtr="0" anchor="b" bIns="225000" lIns="450025" spcFirstLastPara="1" rIns="450025" wrap="square" tIns="225000">
            <a:noAutofit/>
          </a:bodyPr>
          <a:lstStyle>
            <a:lvl1pPr lvl="0" marR="0" rtl="0" algn="l">
              <a:spcBef>
                <a:spcPts val="0"/>
              </a:spcBef>
              <a:spcAft>
                <a:spcPts val="0"/>
              </a:spcAft>
              <a:buSzPts val="1400"/>
              <a:buNone/>
              <a:defRPr b="0" i="0" sz="60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17941925" y="47639288"/>
            <a:ext cx="14135100" cy="2628900"/>
          </a:xfrm>
          <a:prstGeom prst="rect">
            <a:avLst/>
          </a:prstGeom>
          <a:noFill/>
          <a:ln>
            <a:noFill/>
          </a:ln>
        </p:spPr>
        <p:txBody>
          <a:bodyPr anchorCtr="0" anchor="b" bIns="225000" lIns="450025" spcFirstLastPara="1" rIns="450025" wrap="square" tIns="225000">
            <a:noAutofit/>
          </a:bodyPr>
          <a:lstStyle/>
          <a:p>
            <a:pPr indent="0" lvl="0" marL="0" marR="0" rtl="0" algn="r">
              <a:spcBef>
                <a:spcPts val="0"/>
              </a:spcBef>
              <a:spcAft>
                <a:spcPts val="0"/>
              </a:spcAft>
              <a:buNone/>
            </a:pPr>
            <a:fld id="{00000000-1234-1234-1234-123412341234}" type="slidenum">
              <a:rPr b="0" i="0" lang="en-US" sz="6000" u="none" cap="none" strike="noStrike">
                <a:solidFill>
                  <a:schemeClr val="dk1"/>
                </a:solidFill>
                <a:latin typeface="Times New Roman"/>
                <a:ea typeface="Times New Roman"/>
                <a:cs typeface="Times New Roman"/>
                <a:sym typeface="Times New Roman"/>
              </a:rPr>
              <a:t>‹#›</a:t>
            </a:fld>
            <a:endParaRPr b="0" i="0" sz="60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1:notes"/>
          <p:cNvSpPr txBox="1"/>
          <p:nvPr>
            <p:ph idx="12" type="sldNum"/>
          </p:nvPr>
        </p:nvSpPr>
        <p:spPr>
          <a:xfrm>
            <a:off x="17941925" y="47639288"/>
            <a:ext cx="14135100" cy="2628900"/>
          </a:xfrm>
          <a:prstGeom prst="rect">
            <a:avLst/>
          </a:prstGeom>
          <a:noFill/>
          <a:ln>
            <a:noFill/>
          </a:ln>
        </p:spPr>
        <p:txBody>
          <a:bodyPr anchorCtr="0" anchor="b" bIns="225000" lIns="450025" spcFirstLastPara="1" rIns="450025" wrap="square" tIns="225000">
            <a:noAutofit/>
          </a:bodyPr>
          <a:lstStyle/>
          <a:p>
            <a:pPr indent="0" lvl="0" marL="0" rtl="0" algn="r">
              <a:spcBef>
                <a:spcPts val="0"/>
              </a:spcBef>
              <a:spcAft>
                <a:spcPts val="0"/>
              </a:spcAft>
              <a:buNone/>
            </a:pPr>
            <a:fld id="{00000000-1234-1234-1234-123412341234}" type="slidenum">
              <a:rPr b="0" i="0" lang="en-US" sz="6000" u="none" cap="none" strike="noStrike">
                <a:solidFill>
                  <a:schemeClr val="dk1"/>
                </a:solidFill>
                <a:latin typeface="Times New Roman"/>
                <a:ea typeface="Times New Roman"/>
                <a:cs typeface="Times New Roman"/>
                <a:sym typeface="Times New Roman"/>
              </a:rPr>
              <a:t>‹#›</a:t>
            </a:fld>
            <a:endParaRPr b="0" i="0" sz="6000" u="none" cap="none" strike="noStrike">
              <a:solidFill>
                <a:schemeClr val="dk1"/>
              </a:solidFill>
              <a:latin typeface="Times New Roman"/>
              <a:ea typeface="Times New Roman"/>
              <a:cs typeface="Times New Roman"/>
              <a:sym typeface="Times New Roman"/>
            </a:endParaRPr>
          </a:p>
        </p:txBody>
      </p:sp>
      <p:sp>
        <p:nvSpPr>
          <p:cNvPr id="90" name="Google Shape;90;p1:notes"/>
          <p:cNvSpPr/>
          <p:nvPr>
            <p:ph idx="2" type="sldImg"/>
          </p:nvPr>
        </p:nvSpPr>
        <p:spPr>
          <a:xfrm>
            <a:off x="3378244" y="3757613"/>
            <a:ext cx="24996900" cy="187485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91" name="Google Shape;91;p1:notes"/>
          <p:cNvSpPr txBox="1"/>
          <p:nvPr>
            <p:ph idx="1" type="body"/>
          </p:nvPr>
        </p:nvSpPr>
        <p:spPr>
          <a:xfrm>
            <a:off x="4137025" y="24004588"/>
            <a:ext cx="23456901" cy="22512338"/>
          </a:xfrm>
          <a:prstGeom prst="rect">
            <a:avLst/>
          </a:prstGeom>
          <a:noFill/>
          <a:ln>
            <a:noFill/>
          </a:ln>
        </p:spPr>
        <p:txBody>
          <a:bodyPr anchorCtr="0" anchor="t" bIns="225000" lIns="450025" spcFirstLastPara="1" rIns="450025" wrap="square" tIns="225000">
            <a:noAutofit/>
          </a:bodyPr>
          <a:lstStyle/>
          <a:p>
            <a:pPr indent="0" lvl="0" marL="0" rtl="0" algn="l">
              <a:spcBef>
                <a:spcPts val="0"/>
              </a:spcBef>
              <a:spcAft>
                <a:spcPts val="0"/>
              </a:spcAft>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9" name="Shape 19"/>
        <p:cNvGrpSpPr/>
        <p:nvPr/>
      </p:nvGrpSpPr>
      <p:grpSpPr>
        <a:xfrm>
          <a:off x="0" y="0"/>
          <a:ext cx="0" cy="0"/>
          <a:chOff x="0" y="0"/>
          <a:chExt cx="0" cy="0"/>
        </a:xfrm>
      </p:grpSpPr>
      <p:sp>
        <p:nvSpPr>
          <p:cNvPr id="20" name="Google Shape;20;p3"/>
          <p:cNvSpPr txBox="1"/>
          <p:nvPr>
            <p:ph idx="10" type="dt"/>
          </p:nvPr>
        </p:nvSpPr>
        <p:spPr>
          <a:xfrm>
            <a:off x="3294063" y="29992638"/>
            <a:ext cx="9144000" cy="2193900"/>
          </a:xfrm>
          <a:prstGeom prst="rect">
            <a:avLst/>
          </a:prstGeom>
          <a:noFill/>
          <a:ln>
            <a:noFill/>
          </a:ln>
        </p:spPr>
        <p:txBody>
          <a:bodyPr anchorCtr="0" anchor="t" bIns="213350" lIns="426700" spcFirstLastPara="1" rIns="426700" wrap="square" tIns="2133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14993938" y="29992638"/>
            <a:ext cx="13903200" cy="2193900"/>
          </a:xfrm>
          <a:prstGeom prst="rect">
            <a:avLst/>
          </a:prstGeom>
          <a:noFill/>
          <a:ln>
            <a:noFill/>
          </a:ln>
        </p:spPr>
        <p:txBody>
          <a:bodyPr anchorCtr="0" anchor="t" bIns="213350" lIns="426700" spcFirstLastPara="1" rIns="426700" wrap="square" tIns="2133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31453138" y="29992638"/>
            <a:ext cx="9144000" cy="2193900"/>
          </a:xfrm>
          <a:prstGeom prst="rect">
            <a:avLst/>
          </a:prstGeom>
          <a:noFill/>
          <a:ln>
            <a:noFill/>
          </a:ln>
        </p:spPr>
        <p:txBody>
          <a:bodyPr anchorCtr="0" anchor="t" bIns="213350" lIns="426700" spcFirstLastPara="1" rIns="426700" wrap="square" tIns="213350">
            <a:noAutofit/>
          </a:bodyPr>
          <a:lstStyle>
            <a:lvl1pPr indent="0" lvl="0" marL="0" marR="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6" name="Shape 76"/>
        <p:cNvGrpSpPr/>
        <p:nvPr/>
      </p:nvGrpSpPr>
      <p:grpSpPr>
        <a:xfrm>
          <a:off x="0" y="0"/>
          <a:ext cx="0" cy="0"/>
          <a:chOff x="0" y="0"/>
          <a:chExt cx="0" cy="0"/>
        </a:xfrm>
      </p:grpSpPr>
      <p:sp>
        <p:nvSpPr>
          <p:cNvPr id="77" name="Google Shape;77;p12"/>
          <p:cNvSpPr txBox="1"/>
          <p:nvPr>
            <p:ph type="title"/>
          </p:nvPr>
        </p:nvSpPr>
        <p:spPr>
          <a:xfrm>
            <a:off x="3294063" y="2925763"/>
            <a:ext cx="37303200" cy="5486400"/>
          </a:xfrm>
          <a:prstGeom prst="rect">
            <a:avLst/>
          </a:prstGeom>
          <a:noFill/>
          <a:ln>
            <a:noFill/>
          </a:ln>
        </p:spPr>
        <p:txBody>
          <a:bodyPr anchorCtr="0" anchor="ctr" bIns="213350" lIns="426700" spcFirstLastPara="1" rIns="426700" wrap="square" tIns="2133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8" name="Google Shape;78;p12"/>
          <p:cNvSpPr txBox="1"/>
          <p:nvPr>
            <p:ph idx="1" type="body"/>
          </p:nvPr>
        </p:nvSpPr>
        <p:spPr>
          <a:xfrm rot="5400000">
            <a:off x="12069688" y="733375"/>
            <a:ext cx="19751700" cy="37303200"/>
          </a:xfrm>
          <a:prstGeom prst="rect">
            <a:avLst/>
          </a:prstGeom>
          <a:noFill/>
          <a:ln>
            <a:noFill/>
          </a:ln>
        </p:spPr>
        <p:txBody>
          <a:bodyPr anchorCtr="0" anchor="t" bIns="213350" lIns="426700" spcFirstLastPara="1" rIns="426700" wrap="square" tIns="21335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9" name="Google Shape;79;p12"/>
          <p:cNvSpPr txBox="1"/>
          <p:nvPr>
            <p:ph idx="10" type="dt"/>
          </p:nvPr>
        </p:nvSpPr>
        <p:spPr>
          <a:xfrm>
            <a:off x="3294063" y="29992638"/>
            <a:ext cx="9144000" cy="2193900"/>
          </a:xfrm>
          <a:prstGeom prst="rect">
            <a:avLst/>
          </a:prstGeom>
          <a:noFill/>
          <a:ln>
            <a:noFill/>
          </a:ln>
        </p:spPr>
        <p:txBody>
          <a:bodyPr anchorCtr="0" anchor="t" bIns="213350" lIns="426700" spcFirstLastPara="1" rIns="426700" wrap="square" tIns="2133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2"/>
          <p:cNvSpPr txBox="1"/>
          <p:nvPr>
            <p:ph idx="11" type="ftr"/>
          </p:nvPr>
        </p:nvSpPr>
        <p:spPr>
          <a:xfrm>
            <a:off x="14993938" y="29992638"/>
            <a:ext cx="13903200" cy="2193900"/>
          </a:xfrm>
          <a:prstGeom prst="rect">
            <a:avLst/>
          </a:prstGeom>
          <a:noFill/>
          <a:ln>
            <a:noFill/>
          </a:ln>
        </p:spPr>
        <p:txBody>
          <a:bodyPr anchorCtr="0" anchor="t" bIns="213350" lIns="426700" spcFirstLastPara="1" rIns="426700" wrap="square" tIns="2133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2"/>
          <p:cNvSpPr txBox="1"/>
          <p:nvPr>
            <p:ph idx="12" type="sldNum"/>
          </p:nvPr>
        </p:nvSpPr>
        <p:spPr>
          <a:xfrm>
            <a:off x="31453138" y="29992638"/>
            <a:ext cx="9144000" cy="2193900"/>
          </a:xfrm>
          <a:prstGeom prst="rect">
            <a:avLst/>
          </a:prstGeom>
          <a:noFill/>
          <a:ln>
            <a:noFill/>
          </a:ln>
        </p:spPr>
        <p:txBody>
          <a:bodyPr anchorCtr="0" anchor="t" bIns="213350" lIns="426700" spcFirstLastPara="1" rIns="426700" wrap="square" tIns="213350">
            <a:noAutofit/>
          </a:bodyPr>
          <a:lstStyle>
            <a:lvl1pPr indent="0" lvl="0" marL="0" marR="0" algn="r">
              <a:spcBef>
                <a:spcPts val="0"/>
              </a:spcBef>
              <a:spcAft>
                <a:spcPts val="0"/>
              </a:spcAft>
              <a:buNone/>
              <a:defRPr sz="65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65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65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65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65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65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65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65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65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2" name="Shape 82"/>
        <p:cNvGrpSpPr/>
        <p:nvPr/>
      </p:nvGrpSpPr>
      <p:grpSpPr>
        <a:xfrm>
          <a:off x="0" y="0"/>
          <a:ext cx="0" cy="0"/>
          <a:chOff x="0" y="0"/>
          <a:chExt cx="0" cy="0"/>
        </a:xfrm>
      </p:grpSpPr>
      <p:sp>
        <p:nvSpPr>
          <p:cNvPr id="83" name="Google Shape;83;p13"/>
          <p:cNvSpPr txBox="1"/>
          <p:nvPr>
            <p:ph type="title"/>
          </p:nvPr>
        </p:nvSpPr>
        <p:spPr>
          <a:xfrm rot="5400000">
            <a:off x="22767169" y="11430163"/>
            <a:ext cx="26334900" cy="9326100"/>
          </a:xfrm>
          <a:prstGeom prst="rect">
            <a:avLst/>
          </a:prstGeom>
          <a:noFill/>
          <a:ln>
            <a:noFill/>
          </a:ln>
        </p:spPr>
        <p:txBody>
          <a:bodyPr anchorCtr="0" anchor="ctr" bIns="213350" lIns="426700" spcFirstLastPara="1" rIns="426700" wrap="square" tIns="2133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4" name="Google Shape;84;p13"/>
          <p:cNvSpPr txBox="1"/>
          <p:nvPr>
            <p:ph idx="1" type="body"/>
          </p:nvPr>
        </p:nvSpPr>
        <p:spPr>
          <a:xfrm rot="5400000">
            <a:off x="4047369" y="2171863"/>
            <a:ext cx="26334900" cy="27842700"/>
          </a:xfrm>
          <a:prstGeom prst="rect">
            <a:avLst/>
          </a:prstGeom>
          <a:noFill/>
          <a:ln>
            <a:noFill/>
          </a:ln>
        </p:spPr>
        <p:txBody>
          <a:bodyPr anchorCtr="0" anchor="t" bIns="213350" lIns="426700" spcFirstLastPara="1" rIns="426700" wrap="square" tIns="21335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5" name="Google Shape;85;p13"/>
          <p:cNvSpPr txBox="1"/>
          <p:nvPr>
            <p:ph idx="10" type="dt"/>
          </p:nvPr>
        </p:nvSpPr>
        <p:spPr>
          <a:xfrm>
            <a:off x="3294063" y="29992638"/>
            <a:ext cx="9144000" cy="2193900"/>
          </a:xfrm>
          <a:prstGeom prst="rect">
            <a:avLst/>
          </a:prstGeom>
          <a:noFill/>
          <a:ln>
            <a:noFill/>
          </a:ln>
        </p:spPr>
        <p:txBody>
          <a:bodyPr anchorCtr="0" anchor="t" bIns="213350" lIns="426700" spcFirstLastPara="1" rIns="426700" wrap="square" tIns="2133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3"/>
          <p:cNvSpPr txBox="1"/>
          <p:nvPr>
            <p:ph idx="11" type="ftr"/>
          </p:nvPr>
        </p:nvSpPr>
        <p:spPr>
          <a:xfrm>
            <a:off x="14993938" y="29992638"/>
            <a:ext cx="13903200" cy="2193900"/>
          </a:xfrm>
          <a:prstGeom prst="rect">
            <a:avLst/>
          </a:prstGeom>
          <a:noFill/>
          <a:ln>
            <a:noFill/>
          </a:ln>
        </p:spPr>
        <p:txBody>
          <a:bodyPr anchorCtr="0" anchor="t" bIns="213350" lIns="426700" spcFirstLastPara="1" rIns="426700" wrap="square" tIns="2133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3"/>
          <p:cNvSpPr txBox="1"/>
          <p:nvPr>
            <p:ph idx="12" type="sldNum"/>
          </p:nvPr>
        </p:nvSpPr>
        <p:spPr>
          <a:xfrm>
            <a:off x="31453138" y="29992638"/>
            <a:ext cx="9144000" cy="2193900"/>
          </a:xfrm>
          <a:prstGeom prst="rect">
            <a:avLst/>
          </a:prstGeom>
          <a:noFill/>
          <a:ln>
            <a:noFill/>
          </a:ln>
        </p:spPr>
        <p:txBody>
          <a:bodyPr anchorCtr="0" anchor="t" bIns="213350" lIns="426700" spcFirstLastPara="1" rIns="426700" wrap="square" tIns="213350">
            <a:noAutofit/>
          </a:bodyPr>
          <a:lstStyle>
            <a:lvl1pPr indent="0" lvl="0" marL="0" marR="0" algn="r">
              <a:spcBef>
                <a:spcPts val="0"/>
              </a:spcBef>
              <a:spcAft>
                <a:spcPts val="0"/>
              </a:spcAft>
              <a:buNone/>
              <a:defRPr sz="65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65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65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65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65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65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65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65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65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3" name="Shape 23"/>
        <p:cNvGrpSpPr/>
        <p:nvPr/>
      </p:nvGrpSpPr>
      <p:grpSpPr>
        <a:xfrm>
          <a:off x="0" y="0"/>
          <a:ext cx="0" cy="0"/>
          <a:chOff x="0" y="0"/>
          <a:chExt cx="0" cy="0"/>
        </a:xfrm>
      </p:grpSpPr>
      <p:sp>
        <p:nvSpPr>
          <p:cNvPr id="24" name="Google Shape;24;p4"/>
          <p:cNvSpPr txBox="1"/>
          <p:nvPr>
            <p:ph type="ctrTitle"/>
          </p:nvPr>
        </p:nvSpPr>
        <p:spPr>
          <a:xfrm>
            <a:off x="3292123" y="10226675"/>
            <a:ext cx="37307100" cy="7054800"/>
          </a:xfrm>
          <a:prstGeom prst="rect">
            <a:avLst/>
          </a:prstGeom>
          <a:noFill/>
          <a:ln>
            <a:noFill/>
          </a:ln>
        </p:spPr>
        <p:txBody>
          <a:bodyPr anchorCtr="0" anchor="ctr" bIns="213350" lIns="426700" spcFirstLastPara="1" rIns="426700" wrap="square" tIns="2133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5" name="Google Shape;25;p4"/>
          <p:cNvSpPr txBox="1"/>
          <p:nvPr>
            <p:ph idx="1" type="subTitle"/>
          </p:nvPr>
        </p:nvSpPr>
        <p:spPr>
          <a:xfrm>
            <a:off x="6584245" y="18653125"/>
            <a:ext cx="30722700" cy="8413800"/>
          </a:xfrm>
          <a:prstGeom prst="rect">
            <a:avLst/>
          </a:prstGeom>
          <a:noFill/>
          <a:ln>
            <a:noFill/>
          </a:ln>
        </p:spPr>
        <p:txBody>
          <a:bodyPr anchorCtr="0" anchor="t" bIns="213350" lIns="426700" spcFirstLastPara="1" rIns="426700" wrap="square" tIns="213350">
            <a:noAutofit/>
          </a:bodyPr>
          <a:lstStyle>
            <a:lvl1pPr lvl="0" algn="ctr">
              <a:spcBef>
                <a:spcPts val="2980"/>
              </a:spcBef>
              <a:spcAft>
                <a:spcPts val="0"/>
              </a:spcAft>
              <a:buClr>
                <a:schemeClr val="dk1"/>
              </a:buClr>
              <a:buSzPts val="14900"/>
              <a:buFont typeface="Times New Roman"/>
              <a:buNone/>
              <a:defRPr/>
            </a:lvl1pPr>
            <a:lvl2pPr lvl="1" algn="ctr">
              <a:spcBef>
                <a:spcPts val="2620"/>
              </a:spcBef>
              <a:spcAft>
                <a:spcPts val="0"/>
              </a:spcAft>
              <a:buClr>
                <a:schemeClr val="dk1"/>
              </a:buClr>
              <a:buSzPts val="13100"/>
              <a:buFont typeface="Times New Roman"/>
              <a:buNone/>
              <a:defRPr/>
            </a:lvl2pPr>
            <a:lvl3pPr lvl="2" algn="ctr">
              <a:spcBef>
                <a:spcPts val="2240"/>
              </a:spcBef>
              <a:spcAft>
                <a:spcPts val="0"/>
              </a:spcAft>
              <a:buClr>
                <a:schemeClr val="dk1"/>
              </a:buClr>
              <a:buSzPts val="11200"/>
              <a:buFont typeface="Times New Roman"/>
              <a:buNone/>
              <a:defRPr/>
            </a:lvl3pPr>
            <a:lvl4pPr lvl="3" algn="ctr">
              <a:spcBef>
                <a:spcPts val="1860"/>
              </a:spcBef>
              <a:spcAft>
                <a:spcPts val="0"/>
              </a:spcAft>
              <a:buClr>
                <a:schemeClr val="dk1"/>
              </a:buClr>
              <a:buSzPts val="9300"/>
              <a:buFont typeface="Times New Roman"/>
              <a:buNone/>
              <a:defRPr/>
            </a:lvl4pPr>
            <a:lvl5pPr lvl="4" algn="ctr">
              <a:spcBef>
                <a:spcPts val="1860"/>
              </a:spcBef>
              <a:spcAft>
                <a:spcPts val="0"/>
              </a:spcAft>
              <a:buClr>
                <a:schemeClr val="dk1"/>
              </a:buClr>
              <a:buSzPts val="9300"/>
              <a:buFont typeface="Times New Roman"/>
              <a:buNone/>
              <a:defRPr/>
            </a:lvl5pPr>
            <a:lvl6pPr lvl="5" algn="ctr">
              <a:spcBef>
                <a:spcPts val="1860"/>
              </a:spcBef>
              <a:spcAft>
                <a:spcPts val="0"/>
              </a:spcAft>
              <a:buClr>
                <a:schemeClr val="dk1"/>
              </a:buClr>
              <a:buSzPts val="9300"/>
              <a:buFont typeface="Times New Roman"/>
              <a:buNone/>
              <a:defRPr/>
            </a:lvl6pPr>
            <a:lvl7pPr lvl="6" algn="ctr">
              <a:spcBef>
                <a:spcPts val="1860"/>
              </a:spcBef>
              <a:spcAft>
                <a:spcPts val="0"/>
              </a:spcAft>
              <a:buClr>
                <a:schemeClr val="dk1"/>
              </a:buClr>
              <a:buSzPts val="9300"/>
              <a:buFont typeface="Times New Roman"/>
              <a:buNone/>
              <a:defRPr/>
            </a:lvl7pPr>
            <a:lvl8pPr lvl="7" algn="ctr">
              <a:spcBef>
                <a:spcPts val="1860"/>
              </a:spcBef>
              <a:spcAft>
                <a:spcPts val="0"/>
              </a:spcAft>
              <a:buClr>
                <a:schemeClr val="dk1"/>
              </a:buClr>
              <a:buSzPts val="9300"/>
              <a:buFont typeface="Times New Roman"/>
              <a:buNone/>
              <a:defRPr/>
            </a:lvl8pPr>
            <a:lvl9pPr lvl="8" algn="ctr">
              <a:spcBef>
                <a:spcPts val="1860"/>
              </a:spcBef>
              <a:spcAft>
                <a:spcPts val="0"/>
              </a:spcAft>
              <a:buClr>
                <a:schemeClr val="dk1"/>
              </a:buClr>
              <a:buSzPts val="9300"/>
              <a:buFont typeface="Times New Roman"/>
              <a:buNone/>
              <a:defRPr/>
            </a:lvl9pPr>
          </a:lstStyle>
          <a:p/>
        </p:txBody>
      </p:sp>
      <p:sp>
        <p:nvSpPr>
          <p:cNvPr id="26" name="Google Shape;26;p4"/>
          <p:cNvSpPr txBox="1"/>
          <p:nvPr>
            <p:ph idx="10" type="dt"/>
          </p:nvPr>
        </p:nvSpPr>
        <p:spPr>
          <a:xfrm>
            <a:off x="3294063" y="29992638"/>
            <a:ext cx="9144000" cy="2193900"/>
          </a:xfrm>
          <a:prstGeom prst="rect">
            <a:avLst/>
          </a:prstGeom>
          <a:noFill/>
          <a:ln>
            <a:noFill/>
          </a:ln>
        </p:spPr>
        <p:txBody>
          <a:bodyPr anchorCtr="0" anchor="t" bIns="213350" lIns="426700" spcFirstLastPara="1" rIns="426700" wrap="square" tIns="2133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14993938" y="29992638"/>
            <a:ext cx="13903200" cy="2193900"/>
          </a:xfrm>
          <a:prstGeom prst="rect">
            <a:avLst/>
          </a:prstGeom>
          <a:noFill/>
          <a:ln>
            <a:noFill/>
          </a:ln>
        </p:spPr>
        <p:txBody>
          <a:bodyPr anchorCtr="0" anchor="t" bIns="213350" lIns="426700" spcFirstLastPara="1" rIns="426700" wrap="square" tIns="2133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31453138" y="29992638"/>
            <a:ext cx="9144000" cy="2193900"/>
          </a:xfrm>
          <a:prstGeom prst="rect">
            <a:avLst/>
          </a:prstGeom>
          <a:noFill/>
          <a:ln>
            <a:noFill/>
          </a:ln>
        </p:spPr>
        <p:txBody>
          <a:bodyPr anchorCtr="0" anchor="t" bIns="213350" lIns="426700" spcFirstLastPara="1" rIns="426700" wrap="square" tIns="213350">
            <a:noAutofit/>
          </a:bodyPr>
          <a:lstStyle>
            <a:lvl1pPr indent="0" lvl="0" marL="0" marR="0" algn="r">
              <a:spcBef>
                <a:spcPts val="0"/>
              </a:spcBef>
              <a:spcAft>
                <a:spcPts val="0"/>
              </a:spcAft>
              <a:buNone/>
              <a:defRPr sz="65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65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65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65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65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65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65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65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65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9" name="Shape 29"/>
        <p:cNvGrpSpPr/>
        <p:nvPr/>
      </p:nvGrpSpPr>
      <p:grpSpPr>
        <a:xfrm>
          <a:off x="0" y="0"/>
          <a:ext cx="0" cy="0"/>
          <a:chOff x="0" y="0"/>
          <a:chExt cx="0" cy="0"/>
        </a:xfrm>
      </p:grpSpPr>
      <p:sp>
        <p:nvSpPr>
          <p:cNvPr id="30" name="Google Shape;30;p5"/>
          <p:cNvSpPr txBox="1"/>
          <p:nvPr>
            <p:ph type="title"/>
          </p:nvPr>
        </p:nvSpPr>
        <p:spPr>
          <a:xfrm>
            <a:off x="3294063" y="2925763"/>
            <a:ext cx="37303200" cy="5486400"/>
          </a:xfrm>
          <a:prstGeom prst="rect">
            <a:avLst/>
          </a:prstGeom>
          <a:noFill/>
          <a:ln>
            <a:noFill/>
          </a:ln>
        </p:spPr>
        <p:txBody>
          <a:bodyPr anchorCtr="0" anchor="ctr" bIns="213350" lIns="426700" spcFirstLastPara="1" rIns="426700" wrap="square" tIns="2133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1" name="Google Shape;31;p5"/>
          <p:cNvSpPr txBox="1"/>
          <p:nvPr>
            <p:ph idx="1" type="body"/>
          </p:nvPr>
        </p:nvSpPr>
        <p:spPr>
          <a:xfrm>
            <a:off x="3294063" y="9509125"/>
            <a:ext cx="37303200" cy="19751700"/>
          </a:xfrm>
          <a:prstGeom prst="rect">
            <a:avLst/>
          </a:prstGeom>
          <a:noFill/>
          <a:ln>
            <a:noFill/>
          </a:ln>
        </p:spPr>
        <p:txBody>
          <a:bodyPr anchorCtr="0" anchor="t" bIns="213350" lIns="426700" spcFirstLastPara="1" rIns="426700" wrap="square" tIns="21335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2" name="Google Shape;32;p5"/>
          <p:cNvSpPr txBox="1"/>
          <p:nvPr>
            <p:ph idx="10" type="dt"/>
          </p:nvPr>
        </p:nvSpPr>
        <p:spPr>
          <a:xfrm>
            <a:off x="3294063" y="29992638"/>
            <a:ext cx="9144000" cy="2193900"/>
          </a:xfrm>
          <a:prstGeom prst="rect">
            <a:avLst/>
          </a:prstGeom>
          <a:noFill/>
          <a:ln>
            <a:noFill/>
          </a:ln>
        </p:spPr>
        <p:txBody>
          <a:bodyPr anchorCtr="0" anchor="t" bIns="213350" lIns="426700" spcFirstLastPara="1" rIns="426700" wrap="square" tIns="2133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5"/>
          <p:cNvSpPr txBox="1"/>
          <p:nvPr>
            <p:ph idx="11" type="ftr"/>
          </p:nvPr>
        </p:nvSpPr>
        <p:spPr>
          <a:xfrm>
            <a:off x="14993938" y="29992638"/>
            <a:ext cx="13903200" cy="2193900"/>
          </a:xfrm>
          <a:prstGeom prst="rect">
            <a:avLst/>
          </a:prstGeom>
          <a:noFill/>
          <a:ln>
            <a:noFill/>
          </a:ln>
        </p:spPr>
        <p:txBody>
          <a:bodyPr anchorCtr="0" anchor="t" bIns="213350" lIns="426700" spcFirstLastPara="1" rIns="426700" wrap="square" tIns="2133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2" type="sldNum"/>
          </p:nvPr>
        </p:nvSpPr>
        <p:spPr>
          <a:xfrm>
            <a:off x="31453138" y="29992638"/>
            <a:ext cx="9144000" cy="2193900"/>
          </a:xfrm>
          <a:prstGeom prst="rect">
            <a:avLst/>
          </a:prstGeom>
          <a:noFill/>
          <a:ln>
            <a:noFill/>
          </a:ln>
        </p:spPr>
        <p:txBody>
          <a:bodyPr anchorCtr="0" anchor="t" bIns="213350" lIns="426700" spcFirstLastPara="1" rIns="426700" wrap="square" tIns="213350">
            <a:noAutofit/>
          </a:bodyPr>
          <a:lstStyle>
            <a:lvl1pPr indent="0" lvl="0" marL="0" marR="0" algn="r">
              <a:spcBef>
                <a:spcPts val="0"/>
              </a:spcBef>
              <a:spcAft>
                <a:spcPts val="0"/>
              </a:spcAft>
              <a:buNone/>
              <a:defRPr sz="65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65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65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65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65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65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65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65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65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5" name="Shape 35"/>
        <p:cNvGrpSpPr/>
        <p:nvPr/>
      </p:nvGrpSpPr>
      <p:grpSpPr>
        <a:xfrm>
          <a:off x="0" y="0"/>
          <a:ext cx="0" cy="0"/>
          <a:chOff x="0" y="0"/>
          <a:chExt cx="0" cy="0"/>
        </a:xfrm>
      </p:grpSpPr>
      <p:sp>
        <p:nvSpPr>
          <p:cNvPr id="36" name="Google Shape;36;p6"/>
          <p:cNvSpPr txBox="1"/>
          <p:nvPr>
            <p:ph type="title"/>
          </p:nvPr>
        </p:nvSpPr>
        <p:spPr>
          <a:xfrm>
            <a:off x="3467101" y="21153439"/>
            <a:ext cx="37307100" cy="6537300"/>
          </a:xfrm>
          <a:prstGeom prst="rect">
            <a:avLst/>
          </a:prstGeom>
          <a:noFill/>
          <a:ln>
            <a:noFill/>
          </a:ln>
        </p:spPr>
        <p:txBody>
          <a:bodyPr anchorCtr="0" anchor="t" bIns="213350" lIns="426700" spcFirstLastPara="1" rIns="426700" wrap="square" tIns="21335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7" name="Google Shape;37;p6"/>
          <p:cNvSpPr txBox="1"/>
          <p:nvPr>
            <p:ph idx="1" type="body"/>
          </p:nvPr>
        </p:nvSpPr>
        <p:spPr>
          <a:xfrm>
            <a:off x="3467101" y="13952538"/>
            <a:ext cx="37307100" cy="7200900"/>
          </a:xfrm>
          <a:prstGeom prst="rect">
            <a:avLst/>
          </a:prstGeom>
          <a:noFill/>
          <a:ln>
            <a:noFill/>
          </a:ln>
        </p:spPr>
        <p:txBody>
          <a:bodyPr anchorCtr="0" anchor="b" bIns="213350" lIns="426700" spcFirstLastPara="1" rIns="426700" wrap="square" tIns="213350">
            <a:noAutofit/>
          </a:bodyPr>
          <a:lstStyle>
            <a:lvl1pPr indent="-228600" lvl="0" marL="457200" algn="l">
              <a:spcBef>
                <a:spcPts val="400"/>
              </a:spcBef>
              <a:spcAft>
                <a:spcPts val="0"/>
              </a:spcAft>
              <a:buClr>
                <a:schemeClr val="dk1"/>
              </a:buClr>
              <a:buSzPts val="2000"/>
              <a:buFont typeface="Times New Roman"/>
              <a:buNone/>
              <a:defRPr sz="2000"/>
            </a:lvl1pPr>
            <a:lvl2pPr indent="-228600" lvl="1" marL="914400" algn="l">
              <a:spcBef>
                <a:spcPts val="360"/>
              </a:spcBef>
              <a:spcAft>
                <a:spcPts val="0"/>
              </a:spcAft>
              <a:buClr>
                <a:schemeClr val="dk1"/>
              </a:buClr>
              <a:buSzPts val="1800"/>
              <a:buFont typeface="Times New Roman"/>
              <a:buNone/>
              <a:defRPr sz="1800"/>
            </a:lvl2pPr>
            <a:lvl3pPr indent="-228600" lvl="2" marL="1371600" algn="l">
              <a:spcBef>
                <a:spcPts val="320"/>
              </a:spcBef>
              <a:spcAft>
                <a:spcPts val="0"/>
              </a:spcAft>
              <a:buClr>
                <a:schemeClr val="dk1"/>
              </a:buClr>
              <a:buSzPts val="1600"/>
              <a:buFont typeface="Times New Roman"/>
              <a:buNone/>
              <a:defRPr sz="1600"/>
            </a:lvl3pPr>
            <a:lvl4pPr indent="-228600" lvl="3" marL="1828800" algn="l">
              <a:spcBef>
                <a:spcPts val="280"/>
              </a:spcBef>
              <a:spcAft>
                <a:spcPts val="0"/>
              </a:spcAft>
              <a:buClr>
                <a:schemeClr val="dk1"/>
              </a:buClr>
              <a:buSzPts val="1400"/>
              <a:buFont typeface="Times New Roman"/>
              <a:buNone/>
              <a:defRPr sz="1400"/>
            </a:lvl4pPr>
            <a:lvl5pPr indent="-228600" lvl="4" marL="2286000" algn="l">
              <a:spcBef>
                <a:spcPts val="280"/>
              </a:spcBef>
              <a:spcAft>
                <a:spcPts val="0"/>
              </a:spcAft>
              <a:buClr>
                <a:schemeClr val="dk1"/>
              </a:buClr>
              <a:buSzPts val="1400"/>
              <a:buFont typeface="Times New Roman"/>
              <a:buNone/>
              <a:defRPr sz="1400"/>
            </a:lvl5pPr>
            <a:lvl6pPr indent="-228600" lvl="5" marL="2743200" algn="l">
              <a:spcBef>
                <a:spcPts val="280"/>
              </a:spcBef>
              <a:spcAft>
                <a:spcPts val="0"/>
              </a:spcAft>
              <a:buClr>
                <a:schemeClr val="dk1"/>
              </a:buClr>
              <a:buSzPts val="1400"/>
              <a:buFont typeface="Times New Roman"/>
              <a:buNone/>
              <a:defRPr sz="1400"/>
            </a:lvl6pPr>
            <a:lvl7pPr indent="-228600" lvl="6" marL="3200400" algn="l">
              <a:spcBef>
                <a:spcPts val="280"/>
              </a:spcBef>
              <a:spcAft>
                <a:spcPts val="0"/>
              </a:spcAft>
              <a:buClr>
                <a:schemeClr val="dk1"/>
              </a:buClr>
              <a:buSzPts val="1400"/>
              <a:buFont typeface="Times New Roman"/>
              <a:buNone/>
              <a:defRPr sz="1400"/>
            </a:lvl7pPr>
            <a:lvl8pPr indent="-228600" lvl="7" marL="3657600" algn="l">
              <a:spcBef>
                <a:spcPts val="280"/>
              </a:spcBef>
              <a:spcAft>
                <a:spcPts val="0"/>
              </a:spcAft>
              <a:buClr>
                <a:schemeClr val="dk1"/>
              </a:buClr>
              <a:buSzPts val="1400"/>
              <a:buFont typeface="Times New Roman"/>
              <a:buNone/>
              <a:defRPr sz="1400"/>
            </a:lvl8pPr>
            <a:lvl9pPr indent="-228600" lvl="8" marL="4114800" algn="l">
              <a:spcBef>
                <a:spcPts val="280"/>
              </a:spcBef>
              <a:spcAft>
                <a:spcPts val="0"/>
              </a:spcAft>
              <a:buClr>
                <a:schemeClr val="dk1"/>
              </a:buClr>
              <a:buSzPts val="1400"/>
              <a:buFont typeface="Times New Roman"/>
              <a:buNone/>
              <a:defRPr sz="1400"/>
            </a:lvl9pPr>
          </a:lstStyle>
          <a:p/>
        </p:txBody>
      </p:sp>
      <p:sp>
        <p:nvSpPr>
          <p:cNvPr id="38" name="Google Shape;38;p6"/>
          <p:cNvSpPr txBox="1"/>
          <p:nvPr>
            <p:ph idx="10" type="dt"/>
          </p:nvPr>
        </p:nvSpPr>
        <p:spPr>
          <a:xfrm>
            <a:off x="3294063" y="29992638"/>
            <a:ext cx="9144000" cy="2193900"/>
          </a:xfrm>
          <a:prstGeom prst="rect">
            <a:avLst/>
          </a:prstGeom>
          <a:noFill/>
          <a:ln>
            <a:noFill/>
          </a:ln>
        </p:spPr>
        <p:txBody>
          <a:bodyPr anchorCtr="0" anchor="t" bIns="213350" lIns="426700" spcFirstLastPara="1" rIns="426700" wrap="square" tIns="2133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1" type="ftr"/>
          </p:nvPr>
        </p:nvSpPr>
        <p:spPr>
          <a:xfrm>
            <a:off x="14993938" y="29992638"/>
            <a:ext cx="13903200" cy="2193900"/>
          </a:xfrm>
          <a:prstGeom prst="rect">
            <a:avLst/>
          </a:prstGeom>
          <a:noFill/>
          <a:ln>
            <a:noFill/>
          </a:ln>
        </p:spPr>
        <p:txBody>
          <a:bodyPr anchorCtr="0" anchor="t" bIns="213350" lIns="426700" spcFirstLastPara="1" rIns="426700" wrap="square" tIns="2133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6"/>
          <p:cNvSpPr txBox="1"/>
          <p:nvPr>
            <p:ph idx="12" type="sldNum"/>
          </p:nvPr>
        </p:nvSpPr>
        <p:spPr>
          <a:xfrm>
            <a:off x="31453138" y="29992638"/>
            <a:ext cx="9144000" cy="2193900"/>
          </a:xfrm>
          <a:prstGeom prst="rect">
            <a:avLst/>
          </a:prstGeom>
          <a:noFill/>
          <a:ln>
            <a:noFill/>
          </a:ln>
        </p:spPr>
        <p:txBody>
          <a:bodyPr anchorCtr="0" anchor="t" bIns="213350" lIns="426700" spcFirstLastPara="1" rIns="426700" wrap="square" tIns="213350">
            <a:noAutofit/>
          </a:bodyPr>
          <a:lstStyle>
            <a:lvl1pPr indent="0" lvl="0" marL="0" marR="0" algn="r">
              <a:spcBef>
                <a:spcPts val="0"/>
              </a:spcBef>
              <a:spcAft>
                <a:spcPts val="0"/>
              </a:spcAft>
              <a:buNone/>
              <a:defRPr sz="65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65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65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65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65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65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65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65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65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1" name="Shape 41"/>
        <p:cNvGrpSpPr/>
        <p:nvPr/>
      </p:nvGrpSpPr>
      <p:grpSpPr>
        <a:xfrm>
          <a:off x="0" y="0"/>
          <a:ext cx="0" cy="0"/>
          <a:chOff x="0" y="0"/>
          <a:chExt cx="0" cy="0"/>
        </a:xfrm>
      </p:grpSpPr>
      <p:sp>
        <p:nvSpPr>
          <p:cNvPr id="42" name="Google Shape;42;p7"/>
          <p:cNvSpPr txBox="1"/>
          <p:nvPr>
            <p:ph type="title"/>
          </p:nvPr>
        </p:nvSpPr>
        <p:spPr>
          <a:xfrm>
            <a:off x="3294063" y="2925763"/>
            <a:ext cx="37303200" cy="5486400"/>
          </a:xfrm>
          <a:prstGeom prst="rect">
            <a:avLst/>
          </a:prstGeom>
          <a:noFill/>
          <a:ln>
            <a:noFill/>
          </a:ln>
        </p:spPr>
        <p:txBody>
          <a:bodyPr anchorCtr="0" anchor="ctr" bIns="213350" lIns="426700" spcFirstLastPara="1" rIns="426700" wrap="square" tIns="2133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3" name="Google Shape;43;p7"/>
          <p:cNvSpPr txBox="1"/>
          <p:nvPr>
            <p:ph idx="1" type="body"/>
          </p:nvPr>
        </p:nvSpPr>
        <p:spPr>
          <a:xfrm>
            <a:off x="3293534" y="9509126"/>
            <a:ext cx="18584400" cy="19751700"/>
          </a:xfrm>
          <a:prstGeom prst="rect">
            <a:avLst/>
          </a:prstGeom>
          <a:noFill/>
          <a:ln>
            <a:noFill/>
          </a:ln>
        </p:spPr>
        <p:txBody>
          <a:bodyPr anchorCtr="0" anchor="t" bIns="213350" lIns="426700" spcFirstLastPara="1" rIns="426700" wrap="square" tIns="213350">
            <a:noAutofit/>
          </a:bodyPr>
          <a:lstStyle>
            <a:lvl1pPr indent="-406400" lvl="0" marL="457200" algn="l">
              <a:spcBef>
                <a:spcPts val="560"/>
              </a:spcBef>
              <a:spcAft>
                <a:spcPts val="0"/>
              </a:spcAft>
              <a:buClr>
                <a:schemeClr val="dk1"/>
              </a:buClr>
              <a:buSzPts val="2800"/>
              <a:buFont typeface="Times New Roman"/>
              <a:buChar char="•"/>
              <a:defRPr sz="2800"/>
            </a:lvl1pPr>
            <a:lvl2pPr indent="-381000" lvl="1" marL="914400" algn="l">
              <a:spcBef>
                <a:spcPts val="480"/>
              </a:spcBef>
              <a:spcAft>
                <a:spcPts val="0"/>
              </a:spcAft>
              <a:buClr>
                <a:schemeClr val="dk1"/>
              </a:buClr>
              <a:buSzPts val="2400"/>
              <a:buFont typeface="Times New Roman"/>
              <a:buChar char="–"/>
              <a:defRPr sz="2400"/>
            </a:lvl2pPr>
            <a:lvl3pPr indent="-355600" lvl="2" marL="1371600" algn="l">
              <a:spcBef>
                <a:spcPts val="400"/>
              </a:spcBef>
              <a:spcAft>
                <a:spcPts val="0"/>
              </a:spcAft>
              <a:buClr>
                <a:schemeClr val="dk1"/>
              </a:buClr>
              <a:buSzPts val="2000"/>
              <a:buFont typeface="Times New Roman"/>
              <a:buChar char="•"/>
              <a:defRPr sz="2000"/>
            </a:lvl3pPr>
            <a:lvl4pPr indent="-342900" lvl="3" marL="1828800" algn="l">
              <a:spcBef>
                <a:spcPts val="360"/>
              </a:spcBef>
              <a:spcAft>
                <a:spcPts val="0"/>
              </a:spcAft>
              <a:buClr>
                <a:schemeClr val="dk1"/>
              </a:buClr>
              <a:buSzPts val="1800"/>
              <a:buFont typeface="Times New Roman"/>
              <a:buChar char="–"/>
              <a:defRPr sz="1800"/>
            </a:lvl4pPr>
            <a:lvl5pPr indent="-342900" lvl="4" marL="2286000" algn="l">
              <a:spcBef>
                <a:spcPts val="360"/>
              </a:spcBef>
              <a:spcAft>
                <a:spcPts val="0"/>
              </a:spcAft>
              <a:buClr>
                <a:schemeClr val="dk1"/>
              </a:buClr>
              <a:buSzPts val="1800"/>
              <a:buFont typeface="Times New Roman"/>
              <a:buChar char="»"/>
              <a:defRPr sz="1800"/>
            </a:lvl5pPr>
            <a:lvl6pPr indent="-342900" lvl="5" marL="2743200" algn="l">
              <a:spcBef>
                <a:spcPts val="360"/>
              </a:spcBef>
              <a:spcAft>
                <a:spcPts val="0"/>
              </a:spcAft>
              <a:buClr>
                <a:schemeClr val="dk1"/>
              </a:buClr>
              <a:buSzPts val="1800"/>
              <a:buFont typeface="Times New Roman"/>
              <a:buChar char="»"/>
              <a:defRPr sz="1800"/>
            </a:lvl6pPr>
            <a:lvl7pPr indent="-342900" lvl="6" marL="3200400" algn="l">
              <a:spcBef>
                <a:spcPts val="360"/>
              </a:spcBef>
              <a:spcAft>
                <a:spcPts val="0"/>
              </a:spcAft>
              <a:buClr>
                <a:schemeClr val="dk1"/>
              </a:buClr>
              <a:buSzPts val="1800"/>
              <a:buFont typeface="Times New Roman"/>
              <a:buChar char="»"/>
              <a:defRPr sz="1800"/>
            </a:lvl7pPr>
            <a:lvl8pPr indent="-342900" lvl="7" marL="3657600" algn="l">
              <a:spcBef>
                <a:spcPts val="360"/>
              </a:spcBef>
              <a:spcAft>
                <a:spcPts val="0"/>
              </a:spcAft>
              <a:buClr>
                <a:schemeClr val="dk1"/>
              </a:buClr>
              <a:buSzPts val="1800"/>
              <a:buFont typeface="Times New Roman"/>
              <a:buChar char="»"/>
              <a:defRPr sz="1800"/>
            </a:lvl8pPr>
            <a:lvl9pPr indent="-342900" lvl="8" marL="4114800" algn="l">
              <a:spcBef>
                <a:spcPts val="360"/>
              </a:spcBef>
              <a:spcAft>
                <a:spcPts val="0"/>
              </a:spcAft>
              <a:buClr>
                <a:schemeClr val="dk1"/>
              </a:buClr>
              <a:buSzPts val="1800"/>
              <a:buFont typeface="Times New Roman"/>
              <a:buChar char="»"/>
              <a:defRPr sz="1800"/>
            </a:lvl9pPr>
          </a:lstStyle>
          <a:p/>
        </p:txBody>
      </p:sp>
      <p:sp>
        <p:nvSpPr>
          <p:cNvPr id="44" name="Google Shape;44;p7"/>
          <p:cNvSpPr txBox="1"/>
          <p:nvPr>
            <p:ph idx="2" type="body"/>
          </p:nvPr>
        </p:nvSpPr>
        <p:spPr>
          <a:xfrm>
            <a:off x="22013334" y="9509126"/>
            <a:ext cx="18584400" cy="19751700"/>
          </a:xfrm>
          <a:prstGeom prst="rect">
            <a:avLst/>
          </a:prstGeom>
          <a:noFill/>
          <a:ln>
            <a:noFill/>
          </a:ln>
        </p:spPr>
        <p:txBody>
          <a:bodyPr anchorCtr="0" anchor="t" bIns="213350" lIns="426700" spcFirstLastPara="1" rIns="426700" wrap="square" tIns="213350">
            <a:noAutofit/>
          </a:bodyPr>
          <a:lstStyle>
            <a:lvl1pPr indent="-406400" lvl="0" marL="457200" algn="l">
              <a:spcBef>
                <a:spcPts val="560"/>
              </a:spcBef>
              <a:spcAft>
                <a:spcPts val="0"/>
              </a:spcAft>
              <a:buClr>
                <a:schemeClr val="dk1"/>
              </a:buClr>
              <a:buSzPts val="2800"/>
              <a:buFont typeface="Times New Roman"/>
              <a:buChar char="•"/>
              <a:defRPr sz="2800"/>
            </a:lvl1pPr>
            <a:lvl2pPr indent="-381000" lvl="1" marL="914400" algn="l">
              <a:spcBef>
                <a:spcPts val="480"/>
              </a:spcBef>
              <a:spcAft>
                <a:spcPts val="0"/>
              </a:spcAft>
              <a:buClr>
                <a:schemeClr val="dk1"/>
              </a:buClr>
              <a:buSzPts val="2400"/>
              <a:buFont typeface="Times New Roman"/>
              <a:buChar char="–"/>
              <a:defRPr sz="2400"/>
            </a:lvl2pPr>
            <a:lvl3pPr indent="-355600" lvl="2" marL="1371600" algn="l">
              <a:spcBef>
                <a:spcPts val="400"/>
              </a:spcBef>
              <a:spcAft>
                <a:spcPts val="0"/>
              </a:spcAft>
              <a:buClr>
                <a:schemeClr val="dk1"/>
              </a:buClr>
              <a:buSzPts val="2000"/>
              <a:buFont typeface="Times New Roman"/>
              <a:buChar char="•"/>
              <a:defRPr sz="2000"/>
            </a:lvl3pPr>
            <a:lvl4pPr indent="-342900" lvl="3" marL="1828800" algn="l">
              <a:spcBef>
                <a:spcPts val="360"/>
              </a:spcBef>
              <a:spcAft>
                <a:spcPts val="0"/>
              </a:spcAft>
              <a:buClr>
                <a:schemeClr val="dk1"/>
              </a:buClr>
              <a:buSzPts val="1800"/>
              <a:buFont typeface="Times New Roman"/>
              <a:buChar char="–"/>
              <a:defRPr sz="1800"/>
            </a:lvl4pPr>
            <a:lvl5pPr indent="-342900" lvl="4" marL="2286000" algn="l">
              <a:spcBef>
                <a:spcPts val="360"/>
              </a:spcBef>
              <a:spcAft>
                <a:spcPts val="0"/>
              </a:spcAft>
              <a:buClr>
                <a:schemeClr val="dk1"/>
              </a:buClr>
              <a:buSzPts val="1800"/>
              <a:buFont typeface="Times New Roman"/>
              <a:buChar char="»"/>
              <a:defRPr sz="1800"/>
            </a:lvl5pPr>
            <a:lvl6pPr indent="-342900" lvl="5" marL="2743200" algn="l">
              <a:spcBef>
                <a:spcPts val="360"/>
              </a:spcBef>
              <a:spcAft>
                <a:spcPts val="0"/>
              </a:spcAft>
              <a:buClr>
                <a:schemeClr val="dk1"/>
              </a:buClr>
              <a:buSzPts val="1800"/>
              <a:buFont typeface="Times New Roman"/>
              <a:buChar char="»"/>
              <a:defRPr sz="1800"/>
            </a:lvl6pPr>
            <a:lvl7pPr indent="-342900" lvl="6" marL="3200400" algn="l">
              <a:spcBef>
                <a:spcPts val="360"/>
              </a:spcBef>
              <a:spcAft>
                <a:spcPts val="0"/>
              </a:spcAft>
              <a:buClr>
                <a:schemeClr val="dk1"/>
              </a:buClr>
              <a:buSzPts val="1800"/>
              <a:buFont typeface="Times New Roman"/>
              <a:buChar char="»"/>
              <a:defRPr sz="1800"/>
            </a:lvl7pPr>
            <a:lvl8pPr indent="-342900" lvl="7" marL="3657600" algn="l">
              <a:spcBef>
                <a:spcPts val="360"/>
              </a:spcBef>
              <a:spcAft>
                <a:spcPts val="0"/>
              </a:spcAft>
              <a:buClr>
                <a:schemeClr val="dk1"/>
              </a:buClr>
              <a:buSzPts val="1800"/>
              <a:buFont typeface="Times New Roman"/>
              <a:buChar char="»"/>
              <a:defRPr sz="1800"/>
            </a:lvl8pPr>
            <a:lvl9pPr indent="-342900" lvl="8" marL="4114800" algn="l">
              <a:spcBef>
                <a:spcPts val="360"/>
              </a:spcBef>
              <a:spcAft>
                <a:spcPts val="0"/>
              </a:spcAft>
              <a:buClr>
                <a:schemeClr val="dk1"/>
              </a:buClr>
              <a:buSzPts val="1800"/>
              <a:buFont typeface="Times New Roman"/>
              <a:buChar char="»"/>
              <a:defRPr sz="1800"/>
            </a:lvl9pPr>
          </a:lstStyle>
          <a:p/>
        </p:txBody>
      </p:sp>
      <p:sp>
        <p:nvSpPr>
          <p:cNvPr id="45" name="Google Shape;45;p7"/>
          <p:cNvSpPr txBox="1"/>
          <p:nvPr>
            <p:ph idx="10" type="dt"/>
          </p:nvPr>
        </p:nvSpPr>
        <p:spPr>
          <a:xfrm>
            <a:off x="3294063" y="29992638"/>
            <a:ext cx="9144000" cy="2193900"/>
          </a:xfrm>
          <a:prstGeom prst="rect">
            <a:avLst/>
          </a:prstGeom>
          <a:noFill/>
          <a:ln>
            <a:noFill/>
          </a:ln>
        </p:spPr>
        <p:txBody>
          <a:bodyPr anchorCtr="0" anchor="t" bIns="213350" lIns="426700" spcFirstLastPara="1" rIns="426700" wrap="square" tIns="2133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7"/>
          <p:cNvSpPr txBox="1"/>
          <p:nvPr>
            <p:ph idx="11" type="ftr"/>
          </p:nvPr>
        </p:nvSpPr>
        <p:spPr>
          <a:xfrm>
            <a:off x="14993938" y="29992638"/>
            <a:ext cx="13903200" cy="2193900"/>
          </a:xfrm>
          <a:prstGeom prst="rect">
            <a:avLst/>
          </a:prstGeom>
          <a:noFill/>
          <a:ln>
            <a:noFill/>
          </a:ln>
        </p:spPr>
        <p:txBody>
          <a:bodyPr anchorCtr="0" anchor="t" bIns="213350" lIns="426700" spcFirstLastPara="1" rIns="426700" wrap="square" tIns="2133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2" type="sldNum"/>
          </p:nvPr>
        </p:nvSpPr>
        <p:spPr>
          <a:xfrm>
            <a:off x="31453138" y="29992638"/>
            <a:ext cx="9144000" cy="2193900"/>
          </a:xfrm>
          <a:prstGeom prst="rect">
            <a:avLst/>
          </a:prstGeom>
          <a:noFill/>
          <a:ln>
            <a:noFill/>
          </a:ln>
        </p:spPr>
        <p:txBody>
          <a:bodyPr anchorCtr="0" anchor="t" bIns="213350" lIns="426700" spcFirstLastPara="1" rIns="426700" wrap="square" tIns="213350">
            <a:noAutofit/>
          </a:bodyPr>
          <a:lstStyle>
            <a:lvl1pPr indent="0" lvl="0" marL="0" marR="0" algn="r">
              <a:spcBef>
                <a:spcPts val="0"/>
              </a:spcBef>
              <a:spcAft>
                <a:spcPts val="0"/>
              </a:spcAft>
              <a:buNone/>
              <a:defRPr sz="65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65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65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65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65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65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65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65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65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8" name="Shape 48"/>
        <p:cNvGrpSpPr/>
        <p:nvPr/>
      </p:nvGrpSpPr>
      <p:grpSpPr>
        <a:xfrm>
          <a:off x="0" y="0"/>
          <a:ext cx="0" cy="0"/>
          <a:chOff x="0" y="0"/>
          <a:chExt cx="0" cy="0"/>
        </a:xfrm>
      </p:grpSpPr>
      <p:sp>
        <p:nvSpPr>
          <p:cNvPr id="49" name="Google Shape;49;p8"/>
          <p:cNvSpPr txBox="1"/>
          <p:nvPr>
            <p:ph type="title"/>
          </p:nvPr>
        </p:nvSpPr>
        <p:spPr>
          <a:xfrm>
            <a:off x="2194279" y="1317625"/>
            <a:ext cx="39502500" cy="5486400"/>
          </a:xfrm>
          <a:prstGeom prst="rect">
            <a:avLst/>
          </a:prstGeom>
          <a:noFill/>
          <a:ln>
            <a:noFill/>
          </a:ln>
        </p:spPr>
        <p:txBody>
          <a:bodyPr anchorCtr="0" anchor="ctr" bIns="213350" lIns="426700" spcFirstLastPara="1" rIns="426700" wrap="square" tIns="2133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0" name="Google Shape;50;p8"/>
          <p:cNvSpPr txBox="1"/>
          <p:nvPr>
            <p:ph idx="1" type="body"/>
          </p:nvPr>
        </p:nvSpPr>
        <p:spPr>
          <a:xfrm>
            <a:off x="2194278" y="7369176"/>
            <a:ext cx="19392900" cy="3070200"/>
          </a:xfrm>
          <a:prstGeom prst="rect">
            <a:avLst/>
          </a:prstGeom>
          <a:noFill/>
          <a:ln>
            <a:noFill/>
          </a:ln>
        </p:spPr>
        <p:txBody>
          <a:bodyPr anchorCtr="0" anchor="b" bIns="213350" lIns="426700" spcFirstLastPara="1" rIns="426700" wrap="square" tIns="213350">
            <a:noAutofit/>
          </a:bodyPr>
          <a:lstStyle>
            <a:lvl1pPr indent="-228600" lvl="0" marL="457200" algn="l">
              <a:spcBef>
                <a:spcPts val="480"/>
              </a:spcBef>
              <a:spcAft>
                <a:spcPts val="0"/>
              </a:spcAft>
              <a:buClr>
                <a:schemeClr val="dk1"/>
              </a:buClr>
              <a:buSzPts val="2400"/>
              <a:buFont typeface="Times New Roman"/>
              <a:buNone/>
              <a:defRPr b="1" sz="2400"/>
            </a:lvl1pPr>
            <a:lvl2pPr indent="-228600" lvl="1" marL="914400" algn="l">
              <a:spcBef>
                <a:spcPts val="400"/>
              </a:spcBef>
              <a:spcAft>
                <a:spcPts val="0"/>
              </a:spcAft>
              <a:buClr>
                <a:schemeClr val="dk1"/>
              </a:buClr>
              <a:buSzPts val="2000"/>
              <a:buFont typeface="Times New Roman"/>
              <a:buNone/>
              <a:defRPr b="1" sz="2000"/>
            </a:lvl2pPr>
            <a:lvl3pPr indent="-228600" lvl="2" marL="1371600" algn="l">
              <a:spcBef>
                <a:spcPts val="360"/>
              </a:spcBef>
              <a:spcAft>
                <a:spcPts val="0"/>
              </a:spcAft>
              <a:buClr>
                <a:schemeClr val="dk1"/>
              </a:buClr>
              <a:buSzPts val="1800"/>
              <a:buFont typeface="Times New Roman"/>
              <a:buNone/>
              <a:defRPr b="1" sz="1800"/>
            </a:lvl3pPr>
            <a:lvl4pPr indent="-228600" lvl="3" marL="1828800" algn="l">
              <a:spcBef>
                <a:spcPts val="320"/>
              </a:spcBef>
              <a:spcAft>
                <a:spcPts val="0"/>
              </a:spcAft>
              <a:buClr>
                <a:schemeClr val="dk1"/>
              </a:buClr>
              <a:buSzPts val="1600"/>
              <a:buFont typeface="Times New Roman"/>
              <a:buNone/>
              <a:defRPr b="1" sz="1600"/>
            </a:lvl4pPr>
            <a:lvl5pPr indent="-228600" lvl="4" marL="2286000" algn="l">
              <a:spcBef>
                <a:spcPts val="320"/>
              </a:spcBef>
              <a:spcAft>
                <a:spcPts val="0"/>
              </a:spcAft>
              <a:buClr>
                <a:schemeClr val="dk1"/>
              </a:buClr>
              <a:buSzPts val="1600"/>
              <a:buFont typeface="Times New Roman"/>
              <a:buNone/>
              <a:defRPr b="1" sz="1600"/>
            </a:lvl5pPr>
            <a:lvl6pPr indent="-228600" lvl="5" marL="2743200" algn="l">
              <a:spcBef>
                <a:spcPts val="320"/>
              </a:spcBef>
              <a:spcAft>
                <a:spcPts val="0"/>
              </a:spcAft>
              <a:buClr>
                <a:schemeClr val="dk1"/>
              </a:buClr>
              <a:buSzPts val="1600"/>
              <a:buFont typeface="Times New Roman"/>
              <a:buNone/>
              <a:defRPr b="1" sz="1600"/>
            </a:lvl6pPr>
            <a:lvl7pPr indent="-228600" lvl="6" marL="3200400" algn="l">
              <a:spcBef>
                <a:spcPts val="320"/>
              </a:spcBef>
              <a:spcAft>
                <a:spcPts val="0"/>
              </a:spcAft>
              <a:buClr>
                <a:schemeClr val="dk1"/>
              </a:buClr>
              <a:buSzPts val="1600"/>
              <a:buFont typeface="Times New Roman"/>
              <a:buNone/>
              <a:defRPr b="1" sz="1600"/>
            </a:lvl7pPr>
            <a:lvl8pPr indent="-228600" lvl="7" marL="3657600" algn="l">
              <a:spcBef>
                <a:spcPts val="320"/>
              </a:spcBef>
              <a:spcAft>
                <a:spcPts val="0"/>
              </a:spcAft>
              <a:buClr>
                <a:schemeClr val="dk1"/>
              </a:buClr>
              <a:buSzPts val="1600"/>
              <a:buFont typeface="Times New Roman"/>
              <a:buNone/>
              <a:defRPr b="1" sz="1600"/>
            </a:lvl8pPr>
            <a:lvl9pPr indent="-228600" lvl="8" marL="4114800" algn="l">
              <a:spcBef>
                <a:spcPts val="320"/>
              </a:spcBef>
              <a:spcAft>
                <a:spcPts val="0"/>
              </a:spcAft>
              <a:buClr>
                <a:schemeClr val="dk1"/>
              </a:buClr>
              <a:buSzPts val="1600"/>
              <a:buFont typeface="Times New Roman"/>
              <a:buNone/>
              <a:defRPr b="1" sz="1600"/>
            </a:lvl9pPr>
          </a:lstStyle>
          <a:p/>
        </p:txBody>
      </p:sp>
      <p:sp>
        <p:nvSpPr>
          <p:cNvPr id="51" name="Google Shape;51;p8"/>
          <p:cNvSpPr txBox="1"/>
          <p:nvPr>
            <p:ph idx="2" type="body"/>
          </p:nvPr>
        </p:nvSpPr>
        <p:spPr>
          <a:xfrm>
            <a:off x="2194278" y="10439400"/>
            <a:ext cx="19392900" cy="18966000"/>
          </a:xfrm>
          <a:prstGeom prst="rect">
            <a:avLst/>
          </a:prstGeom>
          <a:noFill/>
          <a:ln>
            <a:noFill/>
          </a:ln>
        </p:spPr>
        <p:txBody>
          <a:bodyPr anchorCtr="0" anchor="t" bIns="213350" lIns="426700" spcFirstLastPara="1" rIns="426700" wrap="square" tIns="213350">
            <a:noAutofit/>
          </a:bodyPr>
          <a:lstStyle>
            <a:lvl1pPr indent="-381000" lvl="0" marL="457200" algn="l">
              <a:spcBef>
                <a:spcPts val="480"/>
              </a:spcBef>
              <a:spcAft>
                <a:spcPts val="0"/>
              </a:spcAft>
              <a:buClr>
                <a:schemeClr val="dk1"/>
              </a:buClr>
              <a:buSzPts val="2400"/>
              <a:buFont typeface="Times New Roman"/>
              <a:buChar char="•"/>
              <a:defRPr sz="2400"/>
            </a:lvl1pPr>
            <a:lvl2pPr indent="-355600" lvl="1" marL="914400" algn="l">
              <a:spcBef>
                <a:spcPts val="400"/>
              </a:spcBef>
              <a:spcAft>
                <a:spcPts val="0"/>
              </a:spcAft>
              <a:buClr>
                <a:schemeClr val="dk1"/>
              </a:buClr>
              <a:buSzPts val="2000"/>
              <a:buFont typeface="Times New Roman"/>
              <a:buChar char="–"/>
              <a:defRPr sz="2000"/>
            </a:lvl2pPr>
            <a:lvl3pPr indent="-342900" lvl="2" marL="1371600" algn="l">
              <a:spcBef>
                <a:spcPts val="360"/>
              </a:spcBef>
              <a:spcAft>
                <a:spcPts val="0"/>
              </a:spcAft>
              <a:buClr>
                <a:schemeClr val="dk1"/>
              </a:buClr>
              <a:buSzPts val="1800"/>
              <a:buFont typeface="Times New Roman"/>
              <a:buChar char="•"/>
              <a:defRPr sz="1800"/>
            </a:lvl3pPr>
            <a:lvl4pPr indent="-330200" lvl="3" marL="1828800" algn="l">
              <a:spcBef>
                <a:spcPts val="320"/>
              </a:spcBef>
              <a:spcAft>
                <a:spcPts val="0"/>
              </a:spcAft>
              <a:buClr>
                <a:schemeClr val="dk1"/>
              </a:buClr>
              <a:buSzPts val="1600"/>
              <a:buFont typeface="Times New Roman"/>
              <a:buChar char="–"/>
              <a:defRPr sz="1600"/>
            </a:lvl4pPr>
            <a:lvl5pPr indent="-330200" lvl="4" marL="2286000" algn="l">
              <a:spcBef>
                <a:spcPts val="320"/>
              </a:spcBef>
              <a:spcAft>
                <a:spcPts val="0"/>
              </a:spcAft>
              <a:buClr>
                <a:schemeClr val="dk1"/>
              </a:buClr>
              <a:buSzPts val="1600"/>
              <a:buFont typeface="Times New Roman"/>
              <a:buChar char="»"/>
              <a:defRPr sz="1600"/>
            </a:lvl5pPr>
            <a:lvl6pPr indent="-330200" lvl="5" marL="2743200" algn="l">
              <a:spcBef>
                <a:spcPts val="320"/>
              </a:spcBef>
              <a:spcAft>
                <a:spcPts val="0"/>
              </a:spcAft>
              <a:buClr>
                <a:schemeClr val="dk1"/>
              </a:buClr>
              <a:buSzPts val="1600"/>
              <a:buFont typeface="Times New Roman"/>
              <a:buChar char="»"/>
              <a:defRPr sz="1600"/>
            </a:lvl6pPr>
            <a:lvl7pPr indent="-330200" lvl="6" marL="3200400" algn="l">
              <a:spcBef>
                <a:spcPts val="320"/>
              </a:spcBef>
              <a:spcAft>
                <a:spcPts val="0"/>
              </a:spcAft>
              <a:buClr>
                <a:schemeClr val="dk1"/>
              </a:buClr>
              <a:buSzPts val="1600"/>
              <a:buFont typeface="Times New Roman"/>
              <a:buChar char="»"/>
              <a:defRPr sz="1600"/>
            </a:lvl7pPr>
            <a:lvl8pPr indent="-330200" lvl="7" marL="3657600" algn="l">
              <a:spcBef>
                <a:spcPts val="320"/>
              </a:spcBef>
              <a:spcAft>
                <a:spcPts val="0"/>
              </a:spcAft>
              <a:buClr>
                <a:schemeClr val="dk1"/>
              </a:buClr>
              <a:buSzPts val="1600"/>
              <a:buFont typeface="Times New Roman"/>
              <a:buChar char="»"/>
              <a:defRPr sz="1600"/>
            </a:lvl8pPr>
            <a:lvl9pPr indent="-330200" lvl="8" marL="4114800" algn="l">
              <a:spcBef>
                <a:spcPts val="320"/>
              </a:spcBef>
              <a:spcAft>
                <a:spcPts val="0"/>
              </a:spcAft>
              <a:buClr>
                <a:schemeClr val="dk1"/>
              </a:buClr>
              <a:buSzPts val="1600"/>
              <a:buFont typeface="Times New Roman"/>
              <a:buChar char="»"/>
              <a:defRPr sz="1600"/>
            </a:lvl9pPr>
          </a:lstStyle>
          <a:p/>
        </p:txBody>
      </p:sp>
      <p:sp>
        <p:nvSpPr>
          <p:cNvPr id="52" name="Google Shape;52;p8"/>
          <p:cNvSpPr txBox="1"/>
          <p:nvPr>
            <p:ph idx="3" type="body"/>
          </p:nvPr>
        </p:nvSpPr>
        <p:spPr>
          <a:xfrm>
            <a:off x="22295555" y="7369176"/>
            <a:ext cx="19401300" cy="3070200"/>
          </a:xfrm>
          <a:prstGeom prst="rect">
            <a:avLst/>
          </a:prstGeom>
          <a:noFill/>
          <a:ln>
            <a:noFill/>
          </a:ln>
        </p:spPr>
        <p:txBody>
          <a:bodyPr anchorCtr="0" anchor="b" bIns="213350" lIns="426700" spcFirstLastPara="1" rIns="426700" wrap="square" tIns="213350">
            <a:noAutofit/>
          </a:bodyPr>
          <a:lstStyle>
            <a:lvl1pPr indent="-228600" lvl="0" marL="457200" algn="l">
              <a:spcBef>
                <a:spcPts val="480"/>
              </a:spcBef>
              <a:spcAft>
                <a:spcPts val="0"/>
              </a:spcAft>
              <a:buClr>
                <a:schemeClr val="dk1"/>
              </a:buClr>
              <a:buSzPts val="2400"/>
              <a:buFont typeface="Times New Roman"/>
              <a:buNone/>
              <a:defRPr b="1" sz="2400"/>
            </a:lvl1pPr>
            <a:lvl2pPr indent="-228600" lvl="1" marL="914400" algn="l">
              <a:spcBef>
                <a:spcPts val="400"/>
              </a:spcBef>
              <a:spcAft>
                <a:spcPts val="0"/>
              </a:spcAft>
              <a:buClr>
                <a:schemeClr val="dk1"/>
              </a:buClr>
              <a:buSzPts val="2000"/>
              <a:buFont typeface="Times New Roman"/>
              <a:buNone/>
              <a:defRPr b="1" sz="2000"/>
            </a:lvl2pPr>
            <a:lvl3pPr indent="-228600" lvl="2" marL="1371600" algn="l">
              <a:spcBef>
                <a:spcPts val="360"/>
              </a:spcBef>
              <a:spcAft>
                <a:spcPts val="0"/>
              </a:spcAft>
              <a:buClr>
                <a:schemeClr val="dk1"/>
              </a:buClr>
              <a:buSzPts val="1800"/>
              <a:buFont typeface="Times New Roman"/>
              <a:buNone/>
              <a:defRPr b="1" sz="1800"/>
            </a:lvl3pPr>
            <a:lvl4pPr indent="-228600" lvl="3" marL="1828800" algn="l">
              <a:spcBef>
                <a:spcPts val="320"/>
              </a:spcBef>
              <a:spcAft>
                <a:spcPts val="0"/>
              </a:spcAft>
              <a:buClr>
                <a:schemeClr val="dk1"/>
              </a:buClr>
              <a:buSzPts val="1600"/>
              <a:buFont typeface="Times New Roman"/>
              <a:buNone/>
              <a:defRPr b="1" sz="1600"/>
            </a:lvl4pPr>
            <a:lvl5pPr indent="-228600" lvl="4" marL="2286000" algn="l">
              <a:spcBef>
                <a:spcPts val="320"/>
              </a:spcBef>
              <a:spcAft>
                <a:spcPts val="0"/>
              </a:spcAft>
              <a:buClr>
                <a:schemeClr val="dk1"/>
              </a:buClr>
              <a:buSzPts val="1600"/>
              <a:buFont typeface="Times New Roman"/>
              <a:buNone/>
              <a:defRPr b="1" sz="1600"/>
            </a:lvl5pPr>
            <a:lvl6pPr indent="-228600" lvl="5" marL="2743200" algn="l">
              <a:spcBef>
                <a:spcPts val="320"/>
              </a:spcBef>
              <a:spcAft>
                <a:spcPts val="0"/>
              </a:spcAft>
              <a:buClr>
                <a:schemeClr val="dk1"/>
              </a:buClr>
              <a:buSzPts val="1600"/>
              <a:buFont typeface="Times New Roman"/>
              <a:buNone/>
              <a:defRPr b="1" sz="1600"/>
            </a:lvl6pPr>
            <a:lvl7pPr indent="-228600" lvl="6" marL="3200400" algn="l">
              <a:spcBef>
                <a:spcPts val="320"/>
              </a:spcBef>
              <a:spcAft>
                <a:spcPts val="0"/>
              </a:spcAft>
              <a:buClr>
                <a:schemeClr val="dk1"/>
              </a:buClr>
              <a:buSzPts val="1600"/>
              <a:buFont typeface="Times New Roman"/>
              <a:buNone/>
              <a:defRPr b="1" sz="1600"/>
            </a:lvl7pPr>
            <a:lvl8pPr indent="-228600" lvl="7" marL="3657600" algn="l">
              <a:spcBef>
                <a:spcPts val="320"/>
              </a:spcBef>
              <a:spcAft>
                <a:spcPts val="0"/>
              </a:spcAft>
              <a:buClr>
                <a:schemeClr val="dk1"/>
              </a:buClr>
              <a:buSzPts val="1600"/>
              <a:buFont typeface="Times New Roman"/>
              <a:buNone/>
              <a:defRPr b="1" sz="1600"/>
            </a:lvl8pPr>
            <a:lvl9pPr indent="-228600" lvl="8" marL="4114800" algn="l">
              <a:spcBef>
                <a:spcPts val="320"/>
              </a:spcBef>
              <a:spcAft>
                <a:spcPts val="0"/>
              </a:spcAft>
              <a:buClr>
                <a:schemeClr val="dk1"/>
              </a:buClr>
              <a:buSzPts val="1600"/>
              <a:buFont typeface="Times New Roman"/>
              <a:buNone/>
              <a:defRPr b="1" sz="1600"/>
            </a:lvl9pPr>
          </a:lstStyle>
          <a:p/>
        </p:txBody>
      </p:sp>
      <p:sp>
        <p:nvSpPr>
          <p:cNvPr id="53" name="Google Shape;53;p8"/>
          <p:cNvSpPr txBox="1"/>
          <p:nvPr>
            <p:ph idx="4" type="body"/>
          </p:nvPr>
        </p:nvSpPr>
        <p:spPr>
          <a:xfrm>
            <a:off x="22295555" y="10439400"/>
            <a:ext cx="19401300" cy="18966000"/>
          </a:xfrm>
          <a:prstGeom prst="rect">
            <a:avLst/>
          </a:prstGeom>
          <a:noFill/>
          <a:ln>
            <a:noFill/>
          </a:ln>
        </p:spPr>
        <p:txBody>
          <a:bodyPr anchorCtr="0" anchor="t" bIns="213350" lIns="426700" spcFirstLastPara="1" rIns="426700" wrap="square" tIns="213350">
            <a:noAutofit/>
          </a:bodyPr>
          <a:lstStyle>
            <a:lvl1pPr indent="-381000" lvl="0" marL="457200" algn="l">
              <a:spcBef>
                <a:spcPts val="480"/>
              </a:spcBef>
              <a:spcAft>
                <a:spcPts val="0"/>
              </a:spcAft>
              <a:buClr>
                <a:schemeClr val="dk1"/>
              </a:buClr>
              <a:buSzPts val="2400"/>
              <a:buFont typeface="Times New Roman"/>
              <a:buChar char="•"/>
              <a:defRPr sz="2400"/>
            </a:lvl1pPr>
            <a:lvl2pPr indent="-355600" lvl="1" marL="914400" algn="l">
              <a:spcBef>
                <a:spcPts val="400"/>
              </a:spcBef>
              <a:spcAft>
                <a:spcPts val="0"/>
              </a:spcAft>
              <a:buClr>
                <a:schemeClr val="dk1"/>
              </a:buClr>
              <a:buSzPts val="2000"/>
              <a:buFont typeface="Times New Roman"/>
              <a:buChar char="–"/>
              <a:defRPr sz="2000"/>
            </a:lvl2pPr>
            <a:lvl3pPr indent="-342900" lvl="2" marL="1371600" algn="l">
              <a:spcBef>
                <a:spcPts val="360"/>
              </a:spcBef>
              <a:spcAft>
                <a:spcPts val="0"/>
              </a:spcAft>
              <a:buClr>
                <a:schemeClr val="dk1"/>
              </a:buClr>
              <a:buSzPts val="1800"/>
              <a:buFont typeface="Times New Roman"/>
              <a:buChar char="•"/>
              <a:defRPr sz="1800"/>
            </a:lvl3pPr>
            <a:lvl4pPr indent="-330200" lvl="3" marL="1828800" algn="l">
              <a:spcBef>
                <a:spcPts val="320"/>
              </a:spcBef>
              <a:spcAft>
                <a:spcPts val="0"/>
              </a:spcAft>
              <a:buClr>
                <a:schemeClr val="dk1"/>
              </a:buClr>
              <a:buSzPts val="1600"/>
              <a:buFont typeface="Times New Roman"/>
              <a:buChar char="–"/>
              <a:defRPr sz="1600"/>
            </a:lvl4pPr>
            <a:lvl5pPr indent="-330200" lvl="4" marL="2286000" algn="l">
              <a:spcBef>
                <a:spcPts val="320"/>
              </a:spcBef>
              <a:spcAft>
                <a:spcPts val="0"/>
              </a:spcAft>
              <a:buClr>
                <a:schemeClr val="dk1"/>
              </a:buClr>
              <a:buSzPts val="1600"/>
              <a:buFont typeface="Times New Roman"/>
              <a:buChar char="»"/>
              <a:defRPr sz="1600"/>
            </a:lvl5pPr>
            <a:lvl6pPr indent="-330200" lvl="5" marL="2743200" algn="l">
              <a:spcBef>
                <a:spcPts val="320"/>
              </a:spcBef>
              <a:spcAft>
                <a:spcPts val="0"/>
              </a:spcAft>
              <a:buClr>
                <a:schemeClr val="dk1"/>
              </a:buClr>
              <a:buSzPts val="1600"/>
              <a:buFont typeface="Times New Roman"/>
              <a:buChar char="»"/>
              <a:defRPr sz="1600"/>
            </a:lvl6pPr>
            <a:lvl7pPr indent="-330200" lvl="6" marL="3200400" algn="l">
              <a:spcBef>
                <a:spcPts val="320"/>
              </a:spcBef>
              <a:spcAft>
                <a:spcPts val="0"/>
              </a:spcAft>
              <a:buClr>
                <a:schemeClr val="dk1"/>
              </a:buClr>
              <a:buSzPts val="1600"/>
              <a:buFont typeface="Times New Roman"/>
              <a:buChar char="»"/>
              <a:defRPr sz="1600"/>
            </a:lvl7pPr>
            <a:lvl8pPr indent="-330200" lvl="7" marL="3657600" algn="l">
              <a:spcBef>
                <a:spcPts val="320"/>
              </a:spcBef>
              <a:spcAft>
                <a:spcPts val="0"/>
              </a:spcAft>
              <a:buClr>
                <a:schemeClr val="dk1"/>
              </a:buClr>
              <a:buSzPts val="1600"/>
              <a:buFont typeface="Times New Roman"/>
              <a:buChar char="»"/>
              <a:defRPr sz="1600"/>
            </a:lvl8pPr>
            <a:lvl9pPr indent="-330200" lvl="8" marL="4114800" algn="l">
              <a:spcBef>
                <a:spcPts val="320"/>
              </a:spcBef>
              <a:spcAft>
                <a:spcPts val="0"/>
              </a:spcAft>
              <a:buClr>
                <a:schemeClr val="dk1"/>
              </a:buClr>
              <a:buSzPts val="1600"/>
              <a:buFont typeface="Times New Roman"/>
              <a:buChar char="»"/>
              <a:defRPr sz="1600"/>
            </a:lvl9pPr>
          </a:lstStyle>
          <a:p/>
        </p:txBody>
      </p:sp>
      <p:sp>
        <p:nvSpPr>
          <p:cNvPr id="54" name="Google Shape;54;p8"/>
          <p:cNvSpPr txBox="1"/>
          <p:nvPr>
            <p:ph idx="10" type="dt"/>
          </p:nvPr>
        </p:nvSpPr>
        <p:spPr>
          <a:xfrm>
            <a:off x="3294063" y="29992638"/>
            <a:ext cx="9144000" cy="2193900"/>
          </a:xfrm>
          <a:prstGeom prst="rect">
            <a:avLst/>
          </a:prstGeom>
          <a:noFill/>
          <a:ln>
            <a:noFill/>
          </a:ln>
        </p:spPr>
        <p:txBody>
          <a:bodyPr anchorCtr="0" anchor="t" bIns="213350" lIns="426700" spcFirstLastPara="1" rIns="426700" wrap="square" tIns="2133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8"/>
          <p:cNvSpPr txBox="1"/>
          <p:nvPr>
            <p:ph idx="11" type="ftr"/>
          </p:nvPr>
        </p:nvSpPr>
        <p:spPr>
          <a:xfrm>
            <a:off x="14993938" y="29992638"/>
            <a:ext cx="13903200" cy="2193900"/>
          </a:xfrm>
          <a:prstGeom prst="rect">
            <a:avLst/>
          </a:prstGeom>
          <a:noFill/>
          <a:ln>
            <a:noFill/>
          </a:ln>
        </p:spPr>
        <p:txBody>
          <a:bodyPr anchorCtr="0" anchor="t" bIns="213350" lIns="426700" spcFirstLastPara="1" rIns="426700" wrap="square" tIns="2133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2" type="sldNum"/>
          </p:nvPr>
        </p:nvSpPr>
        <p:spPr>
          <a:xfrm>
            <a:off x="31453138" y="29992638"/>
            <a:ext cx="9144000" cy="2193900"/>
          </a:xfrm>
          <a:prstGeom prst="rect">
            <a:avLst/>
          </a:prstGeom>
          <a:noFill/>
          <a:ln>
            <a:noFill/>
          </a:ln>
        </p:spPr>
        <p:txBody>
          <a:bodyPr anchorCtr="0" anchor="t" bIns="213350" lIns="426700" spcFirstLastPara="1" rIns="426700" wrap="square" tIns="213350">
            <a:noAutofit/>
          </a:bodyPr>
          <a:lstStyle>
            <a:lvl1pPr indent="0" lvl="0" marL="0" marR="0" algn="r">
              <a:spcBef>
                <a:spcPts val="0"/>
              </a:spcBef>
              <a:spcAft>
                <a:spcPts val="0"/>
              </a:spcAft>
              <a:buNone/>
              <a:defRPr sz="65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65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65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65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65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65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65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65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65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7" name="Shape 57"/>
        <p:cNvGrpSpPr/>
        <p:nvPr/>
      </p:nvGrpSpPr>
      <p:grpSpPr>
        <a:xfrm>
          <a:off x="0" y="0"/>
          <a:ext cx="0" cy="0"/>
          <a:chOff x="0" y="0"/>
          <a:chExt cx="0" cy="0"/>
        </a:xfrm>
      </p:grpSpPr>
      <p:sp>
        <p:nvSpPr>
          <p:cNvPr id="58" name="Google Shape;58;p9"/>
          <p:cNvSpPr txBox="1"/>
          <p:nvPr>
            <p:ph type="title"/>
          </p:nvPr>
        </p:nvSpPr>
        <p:spPr>
          <a:xfrm>
            <a:off x="3294063" y="2925763"/>
            <a:ext cx="37303200" cy="5486400"/>
          </a:xfrm>
          <a:prstGeom prst="rect">
            <a:avLst/>
          </a:prstGeom>
          <a:noFill/>
          <a:ln>
            <a:noFill/>
          </a:ln>
        </p:spPr>
        <p:txBody>
          <a:bodyPr anchorCtr="0" anchor="ctr" bIns="213350" lIns="426700" spcFirstLastPara="1" rIns="426700" wrap="square" tIns="21335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9" name="Google Shape;59;p9"/>
          <p:cNvSpPr txBox="1"/>
          <p:nvPr>
            <p:ph idx="10" type="dt"/>
          </p:nvPr>
        </p:nvSpPr>
        <p:spPr>
          <a:xfrm>
            <a:off x="3294063" y="29992638"/>
            <a:ext cx="9144000" cy="2193900"/>
          </a:xfrm>
          <a:prstGeom prst="rect">
            <a:avLst/>
          </a:prstGeom>
          <a:noFill/>
          <a:ln>
            <a:noFill/>
          </a:ln>
        </p:spPr>
        <p:txBody>
          <a:bodyPr anchorCtr="0" anchor="t" bIns="213350" lIns="426700" spcFirstLastPara="1" rIns="426700" wrap="square" tIns="2133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1" type="ftr"/>
          </p:nvPr>
        </p:nvSpPr>
        <p:spPr>
          <a:xfrm>
            <a:off x="14993938" y="29992638"/>
            <a:ext cx="13903200" cy="2193900"/>
          </a:xfrm>
          <a:prstGeom prst="rect">
            <a:avLst/>
          </a:prstGeom>
          <a:noFill/>
          <a:ln>
            <a:noFill/>
          </a:ln>
        </p:spPr>
        <p:txBody>
          <a:bodyPr anchorCtr="0" anchor="t" bIns="213350" lIns="426700" spcFirstLastPara="1" rIns="426700" wrap="square" tIns="2133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2" type="sldNum"/>
          </p:nvPr>
        </p:nvSpPr>
        <p:spPr>
          <a:xfrm>
            <a:off x="31453138" y="29992638"/>
            <a:ext cx="9144000" cy="2193900"/>
          </a:xfrm>
          <a:prstGeom prst="rect">
            <a:avLst/>
          </a:prstGeom>
          <a:noFill/>
          <a:ln>
            <a:noFill/>
          </a:ln>
        </p:spPr>
        <p:txBody>
          <a:bodyPr anchorCtr="0" anchor="t" bIns="213350" lIns="426700" spcFirstLastPara="1" rIns="426700" wrap="square" tIns="213350">
            <a:noAutofit/>
          </a:bodyPr>
          <a:lstStyle>
            <a:lvl1pPr indent="0" lvl="0" marL="0" marR="0" algn="r">
              <a:spcBef>
                <a:spcPts val="0"/>
              </a:spcBef>
              <a:spcAft>
                <a:spcPts val="0"/>
              </a:spcAft>
              <a:buNone/>
              <a:defRPr sz="65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65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65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65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65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65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65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65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65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2" name="Shape 62"/>
        <p:cNvGrpSpPr/>
        <p:nvPr/>
      </p:nvGrpSpPr>
      <p:grpSpPr>
        <a:xfrm>
          <a:off x="0" y="0"/>
          <a:ext cx="0" cy="0"/>
          <a:chOff x="0" y="0"/>
          <a:chExt cx="0" cy="0"/>
        </a:xfrm>
      </p:grpSpPr>
      <p:sp>
        <p:nvSpPr>
          <p:cNvPr id="63" name="Google Shape;63;p10"/>
          <p:cNvSpPr txBox="1"/>
          <p:nvPr>
            <p:ph type="title"/>
          </p:nvPr>
        </p:nvSpPr>
        <p:spPr>
          <a:xfrm>
            <a:off x="2194278" y="1311275"/>
            <a:ext cx="14439900" cy="5577000"/>
          </a:xfrm>
          <a:prstGeom prst="rect">
            <a:avLst/>
          </a:prstGeom>
          <a:noFill/>
          <a:ln>
            <a:noFill/>
          </a:ln>
        </p:spPr>
        <p:txBody>
          <a:bodyPr anchorCtr="0" anchor="b" bIns="213350" lIns="426700" spcFirstLastPara="1" rIns="426700" wrap="square" tIns="21335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4" name="Google Shape;64;p10"/>
          <p:cNvSpPr txBox="1"/>
          <p:nvPr>
            <p:ph idx="1" type="body"/>
          </p:nvPr>
        </p:nvSpPr>
        <p:spPr>
          <a:xfrm>
            <a:off x="17160523" y="1311275"/>
            <a:ext cx="24536400" cy="28094100"/>
          </a:xfrm>
          <a:prstGeom prst="rect">
            <a:avLst/>
          </a:prstGeom>
          <a:noFill/>
          <a:ln>
            <a:noFill/>
          </a:ln>
        </p:spPr>
        <p:txBody>
          <a:bodyPr anchorCtr="0" anchor="t" bIns="213350" lIns="426700" spcFirstLastPara="1" rIns="426700" wrap="square" tIns="213350">
            <a:noAutofit/>
          </a:bodyPr>
          <a:lstStyle>
            <a:lvl1pPr indent="-431800" lvl="0" marL="457200" algn="l">
              <a:spcBef>
                <a:spcPts val="640"/>
              </a:spcBef>
              <a:spcAft>
                <a:spcPts val="0"/>
              </a:spcAft>
              <a:buClr>
                <a:schemeClr val="dk1"/>
              </a:buClr>
              <a:buSzPts val="3200"/>
              <a:buFont typeface="Times New Roman"/>
              <a:buChar char="•"/>
              <a:defRPr sz="3200"/>
            </a:lvl1pPr>
            <a:lvl2pPr indent="-406400" lvl="1" marL="914400" algn="l">
              <a:spcBef>
                <a:spcPts val="560"/>
              </a:spcBef>
              <a:spcAft>
                <a:spcPts val="0"/>
              </a:spcAft>
              <a:buClr>
                <a:schemeClr val="dk1"/>
              </a:buClr>
              <a:buSzPts val="2800"/>
              <a:buFont typeface="Times New Roman"/>
              <a:buChar char="–"/>
              <a:defRPr sz="2800"/>
            </a:lvl2pPr>
            <a:lvl3pPr indent="-381000" lvl="2" marL="1371600" algn="l">
              <a:spcBef>
                <a:spcPts val="480"/>
              </a:spcBef>
              <a:spcAft>
                <a:spcPts val="0"/>
              </a:spcAft>
              <a:buClr>
                <a:schemeClr val="dk1"/>
              </a:buClr>
              <a:buSzPts val="2400"/>
              <a:buFont typeface="Times New Roman"/>
              <a:buChar char="•"/>
              <a:defRPr sz="2400"/>
            </a:lvl3pPr>
            <a:lvl4pPr indent="-355600" lvl="3" marL="1828800" algn="l">
              <a:spcBef>
                <a:spcPts val="400"/>
              </a:spcBef>
              <a:spcAft>
                <a:spcPts val="0"/>
              </a:spcAft>
              <a:buClr>
                <a:schemeClr val="dk1"/>
              </a:buClr>
              <a:buSzPts val="2000"/>
              <a:buFont typeface="Times New Roman"/>
              <a:buChar char="–"/>
              <a:defRPr sz="2000"/>
            </a:lvl4pPr>
            <a:lvl5pPr indent="-355600" lvl="4" marL="2286000" algn="l">
              <a:spcBef>
                <a:spcPts val="400"/>
              </a:spcBef>
              <a:spcAft>
                <a:spcPts val="0"/>
              </a:spcAft>
              <a:buClr>
                <a:schemeClr val="dk1"/>
              </a:buClr>
              <a:buSzPts val="2000"/>
              <a:buFont typeface="Times New Roman"/>
              <a:buChar char="»"/>
              <a:defRPr sz="2000"/>
            </a:lvl5pPr>
            <a:lvl6pPr indent="-355600" lvl="5" marL="2743200" algn="l">
              <a:spcBef>
                <a:spcPts val="400"/>
              </a:spcBef>
              <a:spcAft>
                <a:spcPts val="0"/>
              </a:spcAft>
              <a:buClr>
                <a:schemeClr val="dk1"/>
              </a:buClr>
              <a:buSzPts val="2000"/>
              <a:buFont typeface="Times New Roman"/>
              <a:buChar char="»"/>
              <a:defRPr sz="2000"/>
            </a:lvl6pPr>
            <a:lvl7pPr indent="-355600" lvl="6" marL="3200400" algn="l">
              <a:spcBef>
                <a:spcPts val="400"/>
              </a:spcBef>
              <a:spcAft>
                <a:spcPts val="0"/>
              </a:spcAft>
              <a:buClr>
                <a:schemeClr val="dk1"/>
              </a:buClr>
              <a:buSzPts val="2000"/>
              <a:buFont typeface="Times New Roman"/>
              <a:buChar char="»"/>
              <a:defRPr sz="2000"/>
            </a:lvl7pPr>
            <a:lvl8pPr indent="-355600" lvl="7" marL="3657600" algn="l">
              <a:spcBef>
                <a:spcPts val="400"/>
              </a:spcBef>
              <a:spcAft>
                <a:spcPts val="0"/>
              </a:spcAft>
              <a:buClr>
                <a:schemeClr val="dk1"/>
              </a:buClr>
              <a:buSzPts val="2000"/>
              <a:buFont typeface="Times New Roman"/>
              <a:buChar char="»"/>
              <a:defRPr sz="2000"/>
            </a:lvl8pPr>
            <a:lvl9pPr indent="-355600" lvl="8" marL="4114800" algn="l">
              <a:spcBef>
                <a:spcPts val="400"/>
              </a:spcBef>
              <a:spcAft>
                <a:spcPts val="0"/>
              </a:spcAft>
              <a:buClr>
                <a:schemeClr val="dk1"/>
              </a:buClr>
              <a:buSzPts val="2000"/>
              <a:buFont typeface="Times New Roman"/>
              <a:buChar char="»"/>
              <a:defRPr sz="2000"/>
            </a:lvl9pPr>
          </a:lstStyle>
          <a:p/>
        </p:txBody>
      </p:sp>
      <p:sp>
        <p:nvSpPr>
          <p:cNvPr id="65" name="Google Shape;65;p10"/>
          <p:cNvSpPr txBox="1"/>
          <p:nvPr>
            <p:ph idx="2" type="body"/>
          </p:nvPr>
        </p:nvSpPr>
        <p:spPr>
          <a:xfrm>
            <a:off x="2194278" y="6888163"/>
            <a:ext cx="14439900" cy="22517100"/>
          </a:xfrm>
          <a:prstGeom prst="rect">
            <a:avLst/>
          </a:prstGeom>
          <a:noFill/>
          <a:ln>
            <a:noFill/>
          </a:ln>
        </p:spPr>
        <p:txBody>
          <a:bodyPr anchorCtr="0" anchor="t" bIns="213350" lIns="426700" spcFirstLastPara="1" rIns="426700" wrap="square" tIns="213350">
            <a:noAutofit/>
          </a:bodyPr>
          <a:lstStyle>
            <a:lvl1pPr indent="-228600" lvl="0" marL="457200" algn="l">
              <a:spcBef>
                <a:spcPts val="280"/>
              </a:spcBef>
              <a:spcAft>
                <a:spcPts val="0"/>
              </a:spcAft>
              <a:buClr>
                <a:schemeClr val="dk1"/>
              </a:buClr>
              <a:buSzPts val="1400"/>
              <a:buFont typeface="Times New Roman"/>
              <a:buNone/>
              <a:defRPr sz="1400"/>
            </a:lvl1pPr>
            <a:lvl2pPr indent="-228600" lvl="1" marL="914400" algn="l">
              <a:spcBef>
                <a:spcPts val="240"/>
              </a:spcBef>
              <a:spcAft>
                <a:spcPts val="0"/>
              </a:spcAft>
              <a:buClr>
                <a:schemeClr val="dk1"/>
              </a:buClr>
              <a:buSzPts val="1200"/>
              <a:buFont typeface="Times New Roman"/>
              <a:buNone/>
              <a:defRPr sz="1200"/>
            </a:lvl2pPr>
            <a:lvl3pPr indent="-228600" lvl="2" marL="1371600" algn="l">
              <a:spcBef>
                <a:spcPts val="200"/>
              </a:spcBef>
              <a:spcAft>
                <a:spcPts val="0"/>
              </a:spcAft>
              <a:buClr>
                <a:schemeClr val="dk1"/>
              </a:buClr>
              <a:buSzPts val="1000"/>
              <a:buFont typeface="Times New Roman"/>
              <a:buNone/>
              <a:defRPr sz="1000"/>
            </a:lvl3pPr>
            <a:lvl4pPr indent="-228600" lvl="3" marL="1828800" algn="l">
              <a:spcBef>
                <a:spcPts val="180"/>
              </a:spcBef>
              <a:spcAft>
                <a:spcPts val="0"/>
              </a:spcAft>
              <a:buClr>
                <a:schemeClr val="dk1"/>
              </a:buClr>
              <a:buSzPts val="900"/>
              <a:buFont typeface="Times New Roman"/>
              <a:buNone/>
              <a:defRPr sz="900"/>
            </a:lvl4pPr>
            <a:lvl5pPr indent="-228600" lvl="4" marL="2286000" algn="l">
              <a:spcBef>
                <a:spcPts val="180"/>
              </a:spcBef>
              <a:spcAft>
                <a:spcPts val="0"/>
              </a:spcAft>
              <a:buClr>
                <a:schemeClr val="dk1"/>
              </a:buClr>
              <a:buSzPts val="900"/>
              <a:buFont typeface="Times New Roman"/>
              <a:buNone/>
              <a:defRPr sz="900"/>
            </a:lvl5pPr>
            <a:lvl6pPr indent="-228600" lvl="5" marL="2743200" algn="l">
              <a:spcBef>
                <a:spcPts val="180"/>
              </a:spcBef>
              <a:spcAft>
                <a:spcPts val="0"/>
              </a:spcAft>
              <a:buClr>
                <a:schemeClr val="dk1"/>
              </a:buClr>
              <a:buSzPts val="900"/>
              <a:buFont typeface="Times New Roman"/>
              <a:buNone/>
              <a:defRPr sz="900"/>
            </a:lvl6pPr>
            <a:lvl7pPr indent="-228600" lvl="6" marL="3200400" algn="l">
              <a:spcBef>
                <a:spcPts val="180"/>
              </a:spcBef>
              <a:spcAft>
                <a:spcPts val="0"/>
              </a:spcAft>
              <a:buClr>
                <a:schemeClr val="dk1"/>
              </a:buClr>
              <a:buSzPts val="900"/>
              <a:buFont typeface="Times New Roman"/>
              <a:buNone/>
              <a:defRPr sz="900"/>
            </a:lvl7pPr>
            <a:lvl8pPr indent="-228600" lvl="7" marL="3657600" algn="l">
              <a:spcBef>
                <a:spcPts val="180"/>
              </a:spcBef>
              <a:spcAft>
                <a:spcPts val="0"/>
              </a:spcAft>
              <a:buClr>
                <a:schemeClr val="dk1"/>
              </a:buClr>
              <a:buSzPts val="900"/>
              <a:buFont typeface="Times New Roman"/>
              <a:buNone/>
              <a:defRPr sz="900"/>
            </a:lvl8pPr>
            <a:lvl9pPr indent="-228600" lvl="8" marL="4114800" algn="l">
              <a:spcBef>
                <a:spcPts val="180"/>
              </a:spcBef>
              <a:spcAft>
                <a:spcPts val="0"/>
              </a:spcAft>
              <a:buClr>
                <a:schemeClr val="dk1"/>
              </a:buClr>
              <a:buSzPts val="900"/>
              <a:buFont typeface="Times New Roman"/>
              <a:buNone/>
              <a:defRPr sz="900"/>
            </a:lvl9pPr>
          </a:lstStyle>
          <a:p/>
        </p:txBody>
      </p:sp>
      <p:sp>
        <p:nvSpPr>
          <p:cNvPr id="66" name="Google Shape;66;p10"/>
          <p:cNvSpPr txBox="1"/>
          <p:nvPr>
            <p:ph idx="10" type="dt"/>
          </p:nvPr>
        </p:nvSpPr>
        <p:spPr>
          <a:xfrm>
            <a:off x="3294063" y="29992638"/>
            <a:ext cx="9144000" cy="2193900"/>
          </a:xfrm>
          <a:prstGeom prst="rect">
            <a:avLst/>
          </a:prstGeom>
          <a:noFill/>
          <a:ln>
            <a:noFill/>
          </a:ln>
        </p:spPr>
        <p:txBody>
          <a:bodyPr anchorCtr="0" anchor="t" bIns="213350" lIns="426700" spcFirstLastPara="1" rIns="426700" wrap="square" tIns="2133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1" type="ftr"/>
          </p:nvPr>
        </p:nvSpPr>
        <p:spPr>
          <a:xfrm>
            <a:off x="14993938" y="29992638"/>
            <a:ext cx="13903200" cy="2193900"/>
          </a:xfrm>
          <a:prstGeom prst="rect">
            <a:avLst/>
          </a:prstGeom>
          <a:noFill/>
          <a:ln>
            <a:noFill/>
          </a:ln>
        </p:spPr>
        <p:txBody>
          <a:bodyPr anchorCtr="0" anchor="t" bIns="213350" lIns="426700" spcFirstLastPara="1" rIns="426700" wrap="square" tIns="2133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0"/>
          <p:cNvSpPr txBox="1"/>
          <p:nvPr>
            <p:ph idx="12" type="sldNum"/>
          </p:nvPr>
        </p:nvSpPr>
        <p:spPr>
          <a:xfrm>
            <a:off x="31453138" y="29992638"/>
            <a:ext cx="9144000" cy="2193900"/>
          </a:xfrm>
          <a:prstGeom prst="rect">
            <a:avLst/>
          </a:prstGeom>
          <a:noFill/>
          <a:ln>
            <a:noFill/>
          </a:ln>
        </p:spPr>
        <p:txBody>
          <a:bodyPr anchorCtr="0" anchor="t" bIns="213350" lIns="426700" spcFirstLastPara="1" rIns="426700" wrap="square" tIns="213350">
            <a:noAutofit/>
          </a:bodyPr>
          <a:lstStyle>
            <a:lvl1pPr indent="0" lvl="0" marL="0" marR="0" algn="r">
              <a:spcBef>
                <a:spcPts val="0"/>
              </a:spcBef>
              <a:spcAft>
                <a:spcPts val="0"/>
              </a:spcAft>
              <a:buNone/>
              <a:defRPr sz="65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65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65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65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65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65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65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65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65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9" name="Shape 69"/>
        <p:cNvGrpSpPr/>
        <p:nvPr/>
      </p:nvGrpSpPr>
      <p:grpSpPr>
        <a:xfrm>
          <a:off x="0" y="0"/>
          <a:ext cx="0" cy="0"/>
          <a:chOff x="0" y="0"/>
          <a:chExt cx="0" cy="0"/>
        </a:xfrm>
      </p:grpSpPr>
      <p:sp>
        <p:nvSpPr>
          <p:cNvPr id="70" name="Google Shape;70;p11"/>
          <p:cNvSpPr txBox="1"/>
          <p:nvPr>
            <p:ph type="title"/>
          </p:nvPr>
        </p:nvSpPr>
        <p:spPr>
          <a:xfrm>
            <a:off x="8603545" y="23042564"/>
            <a:ext cx="26334300" cy="2721000"/>
          </a:xfrm>
          <a:prstGeom prst="rect">
            <a:avLst/>
          </a:prstGeom>
          <a:noFill/>
          <a:ln>
            <a:noFill/>
          </a:ln>
        </p:spPr>
        <p:txBody>
          <a:bodyPr anchorCtr="0" anchor="b" bIns="213350" lIns="426700" spcFirstLastPara="1" rIns="426700" wrap="square" tIns="21335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1" name="Google Shape;71;p11"/>
          <p:cNvSpPr/>
          <p:nvPr>
            <p:ph idx="2" type="pic"/>
          </p:nvPr>
        </p:nvSpPr>
        <p:spPr>
          <a:xfrm>
            <a:off x="8603545" y="2941638"/>
            <a:ext cx="26334300" cy="19750200"/>
          </a:xfrm>
          <a:prstGeom prst="rect">
            <a:avLst/>
          </a:prstGeom>
          <a:noFill/>
          <a:ln>
            <a:noFill/>
          </a:ln>
        </p:spPr>
        <p:txBody>
          <a:bodyPr anchorCtr="0" anchor="t" bIns="213350" lIns="426700" spcFirstLastPara="1" rIns="426700" wrap="square" tIns="213350">
            <a:noAutofit/>
          </a:bodyPr>
          <a:lstStyle>
            <a:lvl1pPr lvl="0" marR="0" rtl="0" algn="l">
              <a:spcBef>
                <a:spcPts val="640"/>
              </a:spcBef>
              <a:spcAft>
                <a:spcPts val="0"/>
              </a:spcAft>
              <a:buClr>
                <a:schemeClr val="dk1"/>
              </a:buClr>
              <a:buSzPts val="3200"/>
              <a:buFont typeface="Times New Roman"/>
              <a:buNone/>
              <a:defRPr b="0" i="0" sz="3200" u="none" cap="none" strike="noStrike">
                <a:solidFill>
                  <a:schemeClr val="dk1"/>
                </a:solidFill>
                <a:latin typeface="Times New Roman"/>
                <a:ea typeface="Times New Roman"/>
                <a:cs typeface="Times New Roman"/>
                <a:sym typeface="Times New Roman"/>
              </a:defRPr>
            </a:lvl1pPr>
            <a:lvl2pPr lvl="1" marR="0" rtl="0" algn="l">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72" name="Google Shape;72;p11"/>
          <p:cNvSpPr txBox="1"/>
          <p:nvPr>
            <p:ph idx="1" type="body"/>
          </p:nvPr>
        </p:nvSpPr>
        <p:spPr>
          <a:xfrm>
            <a:off x="8603545" y="25763539"/>
            <a:ext cx="26334300" cy="3862500"/>
          </a:xfrm>
          <a:prstGeom prst="rect">
            <a:avLst/>
          </a:prstGeom>
          <a:noFill/>
          <a:ln>
            <a:noFill/>
          </a:ln>
        </p:spPr>
        <p:txBody>
          <a:bodyPr anchorCtr="0" anchor="t" bIns="213350" lIns="426700" spcFirstLastPara="1" rIns="426700" wrap="square" tIns="213350">
            <a:noAutofit/>
          </a:bodyPr>
          <a:lstStyle>
            <a:lvl1pPr indent="-228600" lvl="0" marL="457200" algn="l">
              <a:spcBef>
                <a:spcPts val="280"/>
              </a:spcBef>
              <a:spcAft>
                <a:spcPts val="0"/>
              </a:spcAft>
              <a:buClr>
                <a:schemeClr val="dk1"/>
              </a:buClr>
              <a:buSzPts val="1400"/>
              <a:buFont typeface="Times New Roman"/>
              <a:buNone/>
              <a:defRPr sz="1400"/>
            </a:lvl1pPr>
            <a:lvl2pPr indent="-228600" lvl="1" marL="914400" algn="l">
              <a:spcBef>
                <a:spcPts val="240"/>
              </a:spcBef>
              <a:spcAft>
                <a:spcPts val="0"/>
              </a:spcAft>
              <a:buClr>
                <a:schemeClr val="dk1"/>
              </a:buClr>
              <a:buSzPts val="1200"/>
              <a:buFont typeface="Times New Roman"/>
              <a:buNone/>
              <a:defRPr sz="1200"/>
            </a:lvl2pPr>
            <a:lvl3pPr indent="-228600" lvl="2" marL="1371600" algn="l">
              <a:spcBef>
                <a:spcPts val="200"/>
              </a:spcBef>
              <a:spcAft>
                <a:spcPts val="0"/>
              </a:spcAft>
              <a:buClr>
                <a:schemeClr val="dk1"/>
              </a:buClr>
              <a:buSzPts val="1000"/>
              <a:buFont typeface="Times New Roman"/>
              <a:buNone/>
              <a:defRPr sz="1000"/>
            </a:lvl3pPr>
            <a:lvl4pPr indent="-228600" lvl="3" marL="1828800" algn="l">
              <a:spcBef>
                <a:spcPts val="180"/>
              </a:spcBef>
              <a:spcAft>
                <a:spcPts val="0"/>
              </a:spcAft>
              <a:buClr>
                <a:schemeClr val="dk1"/>
              </a:buClr>
              <a:buSzPts val="900"/>
              <a:buFont typeface="Times New Roman"/>
              <a:buNone/>
              <a:defRPr sz="900"/>
            </a:lvl4pPr>
            <a:lvl5pPr indent="-228600" lvl="4" marL="2286000" algn="l">
              <a:spcBef>
                <a:spcPts val="180"/>
              </a:spcBef>
              <a:spcAft>
                <a:spcPts val="0"/>
              </a:spcAft>
              <a:buClr>
                <a:schemeClr val="dk1"/>
              </a:buClr>
              <a:buSzPts val="900"/>
              <a:buFont typeface="Times New Roman"/>
              <a:buNone/>
              <a:defRPr sz="900"/>
            </a:lvl5pPr>
            <a:lvl6pPr indent="-228600" lvl="5" marL="2743200" algn="l">
              <a:spcBef>
                <a:spcPts val="180"/>
              </a:spcBef>
              <a:spcAft>
                <a:spcPts val="0"/>
              </a:spcAft>
              <a:buClr>
                <a:schemeClr val="dk1"/>
              </a:buClr>
              <a:buSzPts val="900"/>
              <a:buFont typeface="Times New Roman"/>
              <a:buNone/>
              <a:defRPr sz="900"/>
            </a:lvl6pPr>
            <a:lvl7pPr indent="-228600" lvl="6" marL="3200400" algn="l">
              <a:spcBef>
                <a:spcPts val="180"/>
              </a:spcBef>
              <a:spcAft>
                <a:spcPts val="0"/>
              </a:spcAft>
              <a:buClr>
                <a:schemeClr val="dk1"/>
              </a:buClr>
              <a:buSzPts val="900"/>
              <a:buFont typeface="Times New Roman"/>
              <a:buNone/>
              <a:defRPr sz="900"/>
            </a:lvl7pPr>
            <a:lvl8pPr indent="-228600" lvl="7" marL="3657600" algn="l">
              <a:spcBef>
                <a:spcPts val="180"/>
              </a:spcBef>
              <a:spcAft>
                <a:spcPts val="0"/>
              </a:spcAft>
              <a:buClr>
                <a:schemeClr val="dk1"/>
              </a:buClr>
              <a:buSzPts val="900"/>
              <a:buFont typeface="Times New Roman"/>
              <a:buNone/>
              <a:defRPr sz="900"/>
            </a:lvl8pPr>
            <a:lvl9pPr indent="-228600" lvl="8" marL="4114800" algn="l">
              <a:spcBef>
                <a:spcPts val="180"/>
              </a:spcBef>
              <a:spcAft>
                <a:spcPts val="0"/>
              </a:spcAft>
              <a:buClr>
                <a:schemeClr val="dk1"/>
              </a:buClr>
              <a:buSzPts val="900"/>
              <a:buFont typeface="Times New Roman"/>
              <a:buNone/>
              <a:defRPr sz="900"/>
            </a:lvl9pPr>
          </a:lstStyle>
          <a:p/>
        </p:txBody>
      </p:sp>
      <p:sp>
        <p:nvSpPr>
          <p:cNvPr id="73" name="Google Shape;73;p11"/>
          <p:cNvSpPr txBox="1"/>
          <p:nvPr>
            <p:ph idx="10" type="dt"/>
          </p:nvPr>
        </p:nvSpPr>
        <p:spPr>
          <a:xfrm>
            <a:off x="3294063" y="29992638"/>
            <a:ext cx="9144000" cy="2193900"/>
          </a:xfrm>
          <a:prstGeom prst="rect">
            <a:avLst/>
          </a:prstGeom>
          <a:noFill/>
          <a:ln>
            <a:noFill/>
          </a:ln>
        </p:spPr>
        <p:txBody>
          <a:bodyPr anchorCtr="0" anchor="t" bIns="213350" lIns="426700" spcFirstLastPara="1" rIns="426700" wrap="square" tIns="2133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1"/>
          <p:cNvSpPr txBox="1"/>
          <p:nvPr>
            <p:ph idx="11" type="ftr"/>
          </p:nvPr>
        </p:nvSpPr>
        <p:spPr>
          <a:xfrm>
            <a:off x="14993938" y="29992638"/>
            <a:ext cx="13903200" cy="2193900"/>
          </a:xfrm>
          <a:prstGeom prst="rect">
            <a:avLst/>
          </a:prstGeom>
          <a:noFill/>
          <a:ln>
            <a:noFill/>
          </a:ln>
        </p:spPr>
        <p:txBody>
          <a:bodyPr anchorCtr="0" anchor="t" bIns="213350" lIns="426700" spcFirstLastPara="1" rIns="426700" wrap="square" tIns="2133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1"/>
          <p:cNvSpPr txBox="1"/>
          <p:nvPr>
            <p:ph idx="12" type="sldNum"/>
          </p:nvPr>
        </p:nvSpPr>
        <p:spPr>
          <a:xfrm>
            <a:off x="31453138" y="29992638"/>
            <a:ext cx="9144000" cy="2193900"/>
          </a:xfrm>
          <a:prstGeom prst="rect">
            <a:avLst/>
          </a:prstGeom>
          <a:noFill/>
          <a:ln>
            <a:noFill/>
          </a:ln>
        </p:spPr>
        <p:txBody>
          <a:bodyPr anchorCtr="0" anchor="t" bIns="213350" lIns="426700" spcFirstLastPara="1" rIns="426700" wrap="square" tIns="213350">
            <a:noAutofit/>
          </a:bodyPr>
          <a:lstStyle>
            <a:lvl1pPr indent="0" lvl="0" marL="0" marR="0" algn="r">
              <a:spcBef>
                <a:spcPts val="0"/>
              </a:spcBef>
              <a:spcAft>
                <a:spcPts val="0"/>
              </a:spcAft>
              <a:buNone/>
              <a:defRPr sz="6500">
                <a:solidFill>
                  <a:schemeClr val="dk1"/>
                </a:solidFill>
                <a:latin typeface="Times New Roman"/>
                <a:ea typeface="Times New Roman"/>
                <a:cs typeface="Times New Roman"/>
                <a:sym typeface="Times New Roman"/>
              </a:defRPr>
            </a:lvl1pPr>
            <a:lvl2pPr indent="0" lvl="1" marL="0" marR="0" algn="r">
              <a:spcBef>
                <a:spcPts val="0"/>
              </a:spcBef>
              <a:spcAft>
                <a:spcPts val="0"/>
              </a:spcAft>
              <a:buNone/>
              <a:defRPr sz="6500">
                <a:solidFill>
                  <a:schemeClr val="dk1"/>
                </a:solidFill>
                <a:latin typeface="Times New Roman"/>
                <a:ea typeface="Times New Roman"/>
                <a:cs typeface="Times New Roman"/>
                <a:sym typeface="Times New Roman"/>
              </a:defRPr>
            </a:lvl2pPr>
            <a:lvl3pPr indent="0" lvl="2" marL="0" marR="0" algn="r">
              <a:spcBef>
                <a:spcPts val="0"/>
              </a:spcBef>
              <a:spcAft>
                <a:spcPts val="0"/>
              </a:spcAft>
              <a:buNone/>
              <a:defRPr sz="6500">
                <a:solidFill>
                  <a:schemeClr val="dk1"/>
                </a:solidFill>
                <a:latin typeface="Times New Roman"/>
                <a:ea typeface="Times New Roman"/>
                <a:cs typeface="Times New Roman"/>
                <a:sym typeface="Times New Roman"/>
              </a:defRPr>
            </a:lvl3pPr>
            <a:lvl4pPr indent="0" lvl="3" marL="0" marR="0" algn="r">
              <a:spcBef>
                <a:spcPts val="0"/>
              </a:spcBef>
              <a:spcAft>
                <a:spcPts val="0"/>
              </a:spcAft>
              <a:buNone/>
              <a:defRPr sz="6500">
                <a:solidFill>
                  <a:schemeClr val="dk1"/>
                </a:solidFill>
                <a:latin typeface="Times New Roman"/>
                <a:ea typeface="Times New Roman"/>
                <a:cs typeface="Times New Roman"/>
                <a:sym typeface="Times New Roman"/>
              </a:defRPr>
            </a:lvl4pPr>
            <a:lvl5pPr indent="0" lvl="4" marL="0" marR="0" algn="r">
              <a:spcBef>
                <a:spcPts val="0"/>
              </a:spcBef>
              <a:spcAft>
                <a:spcPts val="0"/>
              </a:spcAft>
              <a:buNone/>
              <a:defRPr sz="6500">
                <a:solidFill>
                  <a:schemeClr val="dk1"/>
                </a:solidFill>
                <a:latin typeface="Times New Roman"/>
                <a:ea typeface="Times New Roman"/>
                <a:cs typeface="Times New Roman"/>
                <a:sym typeface="Times New Roman"/>
              </a:defRPr>
            </a:lvl5pPr>
            <a:lvl6pPr indent="0" lvl="5" marL="0" marR="0" algn="r">
              <a:spcBef>
                <a:spcPts val="0"/>
              </a:spcBef>
              <a:spcAft>
                <a:spcPts val="0"/>
              </a:spcAft>
              <a:buNone/>
              <a:defRPr sz="6500">
                <a:solidFill>
                  <a:schemeClr val="dk1"/>
                </a:solidFill>
                <a:latin typeface="Times New Roman"/>
                <a:ea typeface="Times New Roman"/>
                <a:cs typeface="Times New Roman"/>
                <a:sym typeface="Times New Roman"/>
              </a:defRPr>
            </a:lvl6pPr>
            <a:lvl7pPr indent="0" lvl="6" marL="0" marR="0" algn="r">
              <a:spcBef>
                <a:spcPts val="0"/>
              </a:spcBef>
              <a:spcAft>
                <a:spcPts val="0"/>
              </a:spcAft>
              <a:buNone/>
              <a:defRPr sz="6500">
                <a:solidFill>
                  <a:schemeClr val="dk1"/>
                </a:solidFill>
                <a:latin typeface="Times New Roman"/>
                <a:ea typeface="Times New Roman"/>
                <a:cs typeface="Times New Roman"/>
                <a:sym typeface="Times New Roman"/>
              </a:defRPr>
            </a:lvl7pPr>
            <a:lvl8pPr indent="0" lvl="7" marL="0" marR="0" algn="r">
              <a:spcBef>
                <a:spcPts val="0"/>
              </a:spcBef>
              <a:spcAft>
                <a:spcPts val="0"/>
              </a:spcAft>
              <a:buNone/>
              <a:defRPr sz="6500">
                <a:solidFill>
                  <a:schemeClr val="dk1"/>
                </a:solidFill>
                <a:latin typeface="Times New Roman"/>
                <a:ea typeface="Times New Roman"/>
                <a:cs typeface="Times New Roman"/>
                <a:sym typeface="Times New Roman"/>
              </a:defRPr>
            </a:lvl8pPr>
            <a:lvl9pPr indent="0" lvl="8" marL="0" marR="0" algn="r">
              <a:spcBef>
                <a:spcPts val="0"/>
              </a:spcBef>
              <a:spcAft>
                <a:spcPts val="0"/>
              </a:spcAft>
              <a:buNone/>
              <a:defRPr sz="6500">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2.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100000">
              <a:srgbClr val="FF7D7D"/>
            </a:gs>
          </a:gsLst>
          <a:lin ang="5400012" scaled="0"/>
        </a:gra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3294063" y="2925763"/>
            <a:ext cx="37303200" cy="5486400"/>
          </a:xfrm>
          <a:prstGeom prst="rect">
            <a:avLst/>
          </a:prstGeom>
          <a:noFill/>
          <a:ln>
            <a:noFill/>
          </a:ln>
        </p:spPr>
        <p:txBody>
          <a:bodyPr anchorCtr="0" anchor="ctr" bIns="213350" lIns="426700" spcFirstLastPara="1" rIns="426700" wrap="square" tIns="213350">
            <a:noAutofit/>
          </a:bodyPr>
          <a:lstStyle>
            <a:lvl1pPr lvl="0" marR="0" rtl="0" algn="ctr">
              <a:spcBef>
                <a:spcPts val="0"/>
              </a:spcBef>
              <a:spcAft>
                <a:spcPts val="0"/>
              </a:spcAft>
              <a:buSzPts val="1400"/>
              <a:buNone/>
              <a:defRPr b="0" i="0" sz="205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0" i="0" sz="205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0" i="0" sz="205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0" i="0" sz="205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0" i="0" sz="205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0" i="0" sz="205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0" i="0" sz="205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0" i="0" sz="205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0" i="0" sz="20500" u="none" cap="none" strike="noStrike">
                <a:solidFill>
                  <a:schemeClr val="dk2"/>
                </a:solidFill>
                <a:latin typeface="Times New Roman"/>
                <a:ea typeface="Times New Roman"/>
                <a:cs typeface="Times New Roman"/>
                <a:sym typeface="Times New Roman"/>
              </a:defRPr>
            </a:lvl9pPr>
          </a:lstStyle>
          <a:p/>
        </p:txBody>
      </p:sp>
      <p:sp>
        <p:nvSpPr>
          <p:cNvPr id="11" name="Google Shape;11;p2"/>
          <p:cNvSpPr txBox="1"/>
          <p:nvPr>
            <p:ph idx="1" type="body"/>
          </p:nvPr>
        </p:nvSpPr>
        <p:spPr>
          <a:xfrm>
            <a:off x="3294063" y="9509125"/>
            <a:ext cx="37303200" cy="19751700"/>
          </a:xfrm>
          <a:prstGeom prst="rect">
            <a:avLst/>
          </a:prstGeom>
          <a:noFill/>
          <a:ln>
            <a:noFill/>
          </a:ln>
        </p:spPr>
        <p:txBody>
          <a:bodyPr anchorCtr="0" anchor="t" bIns="213350" lIns="426700" spcFirstLastPara="1" rIns="426700" wrap="square" tIns="213350">
            <a:noAutofit/>
          </a:bodyPr>
          <a:lstStyle>
            <a:lvl1pPr indent="-1174750" lvl="0" marL="457200" marR="0" rtl="0" algn="l">
              <a:spcBef>
                <a:spcPts val="2980"/>
              </a:spcBef>
              <a:spcAft>
                <a:spcPts val="0"/>
              </a:spcAft>
              <a:buClr>
                <a:schemeClr val="dk1"/>
              </a:buClr>
              <a:buSzPts val="14900"/>
              <a:buFont typeface="Times New Roman"/>
              <a:buChar char="•"/>
              <a:defRPr b="0" i="0" sz="14900" u="none" cap="none" strike="noStrike">
                <a:solidFill>
                  <a:schemeClr val="dk1"/>
                </a:solidFill>
                <a:latin typeface="Times New Roman"/>
                <a:ea typeface="Times New Roman"/>
                <a:cs typeface="Times New Roman"/>
                <a:sym typeface="Times New Roman"/>
              </a:defRPr>
            </a:lvl1pPr>
            <a:lvl2pPr indent="-1060450" lvl="1" marL="914400" marR="0" rtl="0" algn="l">
              <a:spcBef>
                <a:spcPts val="2620"/>
              </a:spcBef>
              <a:spcAft>
                <a:spcPts val="0"/>
              </a:spcAft>
              <a:buClr>
                <a:schemeClr val="dk1"/>
              </a:buClr>
              <a:buSzPts val="13100"/>
              <a:buFont typeface="Times New Roman"/>
              <a:buChar char="–"/>
              <a:defRPr b="0" i="0" sz="13100" u="none" cap="none" strike="noStrike">
                <a:solidFill>
                  <a:schemeClr val="dk1"/>
                </a:solidFill>
                <a:latin typeface="Times New Roman"/>
                <a:ea typeface="Times New Roman"/>
                <a:cs typeface="Times New Roman"/>
                <a:sym typeface="Times New Roman"/>
              </a:defRPr>
            </a:lvl2pPr>
            <a:lvl3pPr indent="-939800" lvl="2" marL="1371600" marR="0" rtl="0" algn="l">
              <a:spcBef>
                <a:spcPts val="2240"/>
              </a:spcBef>
              <a:spcAft>
                <a:spcPts val="0"/>
              </a:spcAft>
              <a:buClr>
                <a:schemeClr val="dk1"/>
              </a:buClr>
              <a:buSzPts val="11200"/>
              <a:buFont typeface="Times New Roman"/>
              <a:buChar char="•"/>
              <a:defRPr b="0" i="0" sz="11200" u="none" cap="none" strike="noStrike">
                <a:solidFill>
                  <a:schemeClr val="dk1"/>
                </a:solidFill>
                <a:latin typeface="Times New Roman"/>
                <a:ea typeface="Times New Roman"/>
                <a:cs typeface="Times New Roman"/>
                <a:sym typeface="Times New Roman"/>
              </a:defRPr>
            </a:lvl3pPr>
            <a:lvl4pPr indent="-819150" lvl="3" marL="1828800" marR="0" rtl="0" algn="l">
              <a:spcBef>
                <a:spcPts val="1860"/>
              </a:spcBef>
              <a:spcAft>
                <a:spcPts val="0"/>
              </a:spcAft>
              <a:buClr>
                <a:schemeClr val="dk1"/>
              </a:buClr>
              <a:buSzPts val="9300"/>
              <a:buFont typeface="Times New Roman"/>
              <a:buChar char="–"/>
              <a:defRPr b="0" i="0" sz="9300" u="none" cap="none" strike="noStrike">
                <a:solidFill>
                  <a:schemeClr val="dk1"/>
                </a:solidFill>
                <a:latin typeface="Times New Roman"/>
                <a:ea typeface="Times New Roman"/>
                <a:cs typeface="Times New Roman"/>
                <a:sym typeface="Times New Roman"/>
              </a:defRPr>
            </a:lvl4pPr>
            <a:lvl5pPr indent="-819150" lvl="4" marL="2286000" marR="0" rtl="0" algn="l">
              <a:spcBef>
                <a:spcPts val="1860"/>
              </a:spcBef>
              <a:spcAft>
                <a:spcPts val="0"/>
              </a:spcAft>
              <a:buClr>
                <a:schemeClr val="dk1"/>
              </a:buClr>
              <a:buSzPts val="9300"/>
              <a:buFont typeface="Times New Roman"/>
              <a:buChar char="»"/>
              <a:defRPr b="0" i="0" sz="9300" u="none" cap="none" strike="noStrike">
                <a:solidFill>
                  <a:schemeClr val="dk1"/>
                </a:solidFill>
                <a:latin typeface="Times New Roman"/>
                <a:ea typeface="Times New Roman"/>
                <a:cs typeface="Times New Roman"/>
                <a:sym typeface="Times New Roman"/>
              </a:defRPr>
            </a:lvl5pPr>
            <a:lvl6pPr indent="-819150" lvl="5" marL="2743200" marR="0" rtl="0" algn="l">
              <a:spcBef>
                <a:spcPts val="1860"/>
              </a:spcBef>
              <a:spcAft>
                <a:spcPts val="0"/>
              </a:spcAft>
              <a:buClr>
                <a:schemeClr val="dk1"/>
              </a:buClr>
              <a:buSzPts val="9300"/>
              <a:buFont typeface="Times New Roman"/>
              <a:buChar char="»"/>
              <a:defRPr b="0" i="0" sz="9300" u="none" cap="none" strike="noStrike">
                <a:solidFill>
                  <a:schemeClr val="dk1"/>
                </a:solidFill>
                <a:latin typeface="Times New Roman"/>
                <a:ea typeface="Times New Roman"/>
                <a:cs typeface="Times New Roman"/>
                <a:sym typeface="Times New Roman"/>
              </a:defRPr>
            </a:lvl6pPr>
            <a:lvl7pPr indent="-819150" lvl="6" marL="3200400" marR="0" rtl="0" algn="l">
              <a:spcBef>
                <a:spcPts val="1860"/>
              </a:spcBef>
              <a:spcAft>
                <a:spcPts val="0"/>
              </a:spcAft>
              <a:buClr>
                <a:schemeClr val="dk1"/>
              </a:buClr>
              <a:buSzPts val="9300"/>
              <a:buFont typeface="Times New Roman"/>
              <a:buChar char="»"/>
              <a:defRPr b="0" i="0" sz="9300" u="none" cap="none" strike="noStrike">
                <a:solidFill>
                  <a:schemeClr val="dk1"/>
                </a:solidFill>
                <a:latin typeface="Times New Roman"/>
                <a:ea typeface="Times New Roman"/>
                <a:cs typeface="Times New Roman"/>
                <a:sym typeface="Times New Roman"/>
              </a:defRPr>
            </a:lvl7pPr>
            <a:lvl8pPr indent="-819150" lvl="7" marL="3657600" marR="0" rtl="0" algn="l">
              <a:spcBef>
                <a:spcPts val="1860"/>
              </a:spcBef>
              <a:spcAft>
                <a:spcPts val="0"/>
              </a:spcAft>
              <a:buClr>
                <a:schemeClr val="dk1"/>
              </a:buClr>
              <a:buSzPts val="9300"/>
              <a:buFont typeface="Times New Roman"/>
              <a:buChar char="»"/>
              <a:defRPr b="0" i="0" sz="9300" u="none" cap="none" strike="noStrike">
                <a:solidFill>
                  <a:schemeClr val="dk1"/>
                </a:solidFill>
                <a:latin typeface="Times New Roman"/>
                <a:ea typeface="Times New Roman"/>
                <a:cs typeface="Times New Roman"/>
                <a:sym typeface="Times New Roman"/>
              </a:defRPr>
            </a:lvl8pPr>
            <a:lvl9pPr indent="-819150" lvl="8" marL="4114800" marR="0" rtl="0" algn="l">
              <a:spcBef>
                <a:spcPts val="1860"/>
              </a:spcBef>
              <a:spcAft>
                <a:spcPts val="0"/>
              </a:spcAft>
              <a:buClr>
                <a:schemeClr val="dk1"/>
              </a:buClr>
              <a:buSzPts val="9300"/>
              <a:buFont typeface="Times New Roman"/>
              <a:buChar char="»"/>
              <a:defRPr b="0" i="0" sz="93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10" type="dt"/>
          </p:nvPr>
        </p:nvSpPr>
        <p:spPr>
          <a:xfrm>
            <a:off x="3294063" y="29992638"/>
            <a:ext cx="9144000" cy="2193900"/>
          </a:xfrm>
          <a:prstGeom prst="rect">
            <a:avLst/>
          </a:prstGeom>
          <a:noFill/>
          <a:ln>
            <a:noFill/>
          </a:ln>
        </p:spPr>
        <p:txBody>
          <a:bodyPr anchorCtr="0" anchor="t" bIns="213350" lIns="426700" spcFirstLastPara="1" rIns="426700" wrap="square" tIns="213350">
            <a:noAutofit/>
          </a:bodyPr>
          <a:lstStyle>
            <a:lvl1pPr lvl="0" marR="0" rtl="0" algn="l">
              <a:spcBef>
                <a:spcPts val="0"/>
              </a:spcBef>
              <a:spcAft>
                <a:spcPts val="0"/>
              </a:spcAft>
              <a:buSzPts val="1400"/>
              <a:buNone/>
              <a:defRPr b="0" i="0" sz="65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11" type="ftr"/>
          </p:nvPr>
        </p:nvSpPr>
        <p:spPr>
          <a:xfrm>
            <a:off x="14993938" y="29992638"/>
            <a:ext cx="13903200" cy="2193900"/>
          </a:xfrm>
          <a:prstGeom prst="rect">
            <a:avLst/>
          </a:prstGeom>
          <a:noFill/>
          <a:ln>
            <a:noFill/>
          </a:ln>
        </p:spPr>
        <p:txBody>
          <a:bodyPr anchorCtr="0" anchor="t" bIns="213350" lIns="426700" spcFirstLastPara="1" rIns="426700" wrap="square" tIns="213350">
            <a:noAutofit/>
          </a:bodyPr>
          <a:lstStyle>
            <a:lvl1pPr lvl="0" marR="0" rtl="0" algn="ctr">
              <a:spcBef>
                <a:spcPts val="0"/>
              </a:spcBef>
              <a:spcAft>
                <a:spcPts val="0"/>
              </a:spcAft>
              <a:buSzPts val="1400"/>
              <a:buNone/>
              <a:defRPr b="0" i="0" sz="65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12" type="sldNum"/>
          </p:nvPr>
        </p:nvSpPr>
        <p:spPr>
          <a:xfrm>
            <a:off x="31453138" y="29992638"/>
            <a:ext cx="9144000" cy="2193900"/>
          </a:xfrm>
          <a:prstGeom prst="rect">
            <a:avLst/>
          </a:prstGeom>
          <a:noFill/>
          <a:ln>
            <a:noFill/>
          </a:ln>
        </p:spPr>
        <p:txBody>
          <a:bodyPr anchorCtr="0" anchor="t" bIns="213350" lIns="426700" spcFirstLastPara="1" rIns="426700" wrap="square" tIns="213350">
            <a:noAutofit/>
          </a:bodyPr>
          <a:lstStyle>
            <a:lvl1pPr indent="0" lvl="0" marL="0" marR="0" rtl="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1pPr>
            <a:lvl2pPr indent="0" lvl="1" marL="0" marR="0" rtl="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2pPr>
            <a:lvl3pPr indent="0" lvl="2" marL="0" marR="0" rtl="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3pPr>
            <a:lvl4pPr indent="0" lvl="3" marL="0" marR="0" rtl="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4pPr>
            <a:lvl5pPr indent="0" lvl="4" marL="0" marR="0" rtl="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5pPr>
            <a:lvl6pPr indent="0" lvl="5" marL="0" marR="0" rtl="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6pPr>
            <a:lvl7pPr indent="0" lvl="6" marL="0" marR="0" rtl="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7pPr>
            <a:lvl8pPr indent="0" lvl="7" marL="0" marR="0" rtl="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8pPr>
            <a:lvl9pPr indent="0" lvl="8" marL="0" marR="0" rtl="0" algn="r">
              <a:spcBef>
                <a:spcPts val="0"/>
              </a:spcBef>
              <a:spcAft>
                <a:spcPts val="0"/>
              </a:spcAft>
              <a:buNone/>
              <a:defRPr b="0" i="0" sz="6500"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pic>
        <p:nvPicPr>
          <p:cNvPr id="15" name="Google Shape;15;p2"/>
          <p:cNvPicPr preferRelativeResize="0"/>
          <p:nvPr/>
        </p:nvPicPr>
        <p:blipFill rotWithShape="1">
          <a:blip r:embed="rId1">
            <a:alphaModFix/>
          </a:blip>
          <a:srcRect b="0" l="0" r="0" t="0"/>
          <a:stretch/>
        </p:blipFill>
        <p:spPr>
          <a:xfrm rot="-5400000">
            <a:off x="-8120360" y="22831524"/>
            <a:ext cx="4516637" cy="1382316"/>
          </a:xfrm>
          <a:prstGeom prst="rect">
            <a:avLst/>
          </a:prstGeom>
          <a:noFill/>
          <a:ln>
            <a:noFill/>
          </a:ln>
        </p:spPr>
      </p:pic>
      <p:pic>
        <p:nvPicPr>
          <p:cNvPr id="16" name="Google Shape;16;p2"/>
          <p:cNvPicPr preferRelativeResize="0"/>
          <p:nvPr/>
        </p:nvPicPr>
        <p:blipFill rotWithShape="1">
          <a:blip r:embed="rId1">
            <a:alphaModFix/>
          </a:blip>
          <a:srcRect b="0" l="0" r="0" t="0"/>
          <a:stretch/>
        </p:blipFill>
        <p:spPr>
          <a:xfrm rot="5400000">
            <a:off x="47494924" y="13073360"/>
            <a:ext cx="4516637" cy="1382316"/>
          </a:xfrm>
          <a:prstGeom prst="rect">
            <a:avLst/>
          </a:prstGeom>
          <a:noFill/>
          <a:ln>
            <a:noFill/>
          </a:ln>
        </p:spPr>
      </p:pic>
      <p:pic>
        <p:nvPicPr>
          <p:cNvPr id="17" name="Google Shape;17;p2"/>
          <p:cNvPicPr preferRelativeResize="0"/>
          <p:nvPr/>
        </p:nvPicPr>
        <p:blipFill rotWithShape="1">
          <a:blip r:embed="rId2">
            <a:alphaModFix/>
          </a:blip>
          <a:srcRect b="0" l="0" r="0" t="0"/>
          <a:stretch/>
        </p:blipFill>
        <p:spPr>
          <a:xfrm>
            <a:off x="6959600" y="33426400"/>
            <a:ext cx="9483330" cy="490240"/>
          </a:xfrm>
          <a:prstGeom prst="rect">
            <a:avLst/>
          </a:prstGeom>
          <a:noFill/>
          <a:ln>
            <a:noFill/>
          </a:ln>
        </p:spPr>
      </p:pic>
      <p:sp>
        <p:nvSpPr>
          <p:cNvPr id="18" name="Google Shape;18;p2"/>
          <p:cNvSpPr/>
          <p:nvPr/>
        </p:nvSpPr>
        <p:spPr>
          <a:xfrm>
            <a:off x="6959600" y="33997900"/>
            <a:ext cx="21945600" cy="12699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4880" u="none" cap="none" strike="noStrike">
                <a:solidFill>
                  <a:srgbClr val="808080"/>
                </a:solidFill>
                <a:latin typeface="Times New Roman"/>
                <a:ea typeface="Times New Roman"/>
                <a:cs typeface="Times New Roman"/>
                <a:sym typeface="Times New Roman"/>
              </a:rPr>
              <a:t>Template ID: persuadingsapphire  Size: 48x36</a:t>
            </a:r>
            <a:endParaRPr/>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6.png"/><Relationship Id="rId10" Type="http://schemas.openxmlformats.org/officeDocument/2006/relationships/image" Target="../media/image7.png"/><Relationship Id="rId13" Type="http://schemas.openxmlformats.org/officeDocument/2006/relationships/image" Target="../media/image8.png"/><Relationship Id="rId12"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earch-ebscohost-com.ezproxy.nicholls.edu/login.aspx?direct=true&amp;AuthType=ip,cookie,url,uid&amp;db=a9h&amp;AN=144778646&amp;site=eds-live&amp;scope=site" TargetMode="External"/><Relationship Id="rId4" Type="http://schemas.openxmlformats.org/officeDocument/2006/relationships/hyperlink" Target="https://search-ebscohost-com.ezproxy.nicholls.edu/login.aspx?direct=true&amp;AuthType=ip,cookie,url,uid&amp;db=edsjsr&amp;AN=edsjsr.40064615&amp;site=eds-live&amp;scope=site" TargetMode="External"/><Relationship Id="rId9" Type="http://schemas.openxmlformats.org/officeDocument/2006/relationships/image" Target="../media/image3.png"/><Relationship Id="rId15" Type="http://schemas.openxmlformats.org/officeDocument/2006/relationships/image" Target="../media/image10.png"/><Relationship Id="rId14" Type="http://schemas.openxmlformats.org/officeDocument/2006/relationships/image" Target="../media/image9.png"/><Relationship Id="rId5" Type="http://schemas.openxmlformats.org/officeDocument/2006/relationships/hyperlink" Target="https://search-ebscohost-com.ezproxy.nicholls.edu/login.aspx?direct=true&amp;AuthType=ip,cookie,url,uid&amp;db=a9h&amp;AN=127233970&amp;site=eds-live&amp;scope=site" TargetMode="External"/><Relationship Id="rId6" Type="http://schemas.openxmlformats.org/officeDocument/2006/relationships/image" Target="../media/image12.png"/><Relationship Id="rId7" Type="http://schemas.openxmlformats.org/officeDocument/2006/relationships/image" Target="../media/image11.png"/><Relationship Id="rId8"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E95050"/>
            </a:gs>
          </a:gsLst>
          <a:lin ang="5400700" scaled="0"/>
        </a:gradFill>
      </p:bgPr>
    </p:bg>
    <p:spTree>
      <p:nvGrpSpPr>
        <p:cNvPr id="92" name="Shape 92"/>
        <p:cNvGrpSpPr/>
        <p:nvPr/>
      </p:nvGrpSpPr>
      <p:grpSpPr>
        <a:xfrm>
          <a:off x="0" y="0"/>
          <a:ext cx="0" cy="0"/>
          <a:chOff x="0" y="0"/>
          <a:chExt cx="0" cy="0"/>
        </a:xfrm>
      </p:grpSpPr>
      <p:sp>
        <p:nvSpPr>
          <p:cNvPr id="93" name="Google Shape;93;p1"/>
          <p:cNvSpPr/>
          <p:nvPr/>
        </p:nvSpPr>
        <p:spPr>
          <a:xfrm>
            <a:off x="12286038" y="17248000"/>
            <a:ext cx="9601200" cy="14744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9600" u="none" cap="none" strike="noStrike">
              <a:solidFill>
                <a:schemeClr val="dk1"/>
              </a:solidFill>
              <a:latin typeface="Times New Roman"/>
              <a:ea typeface="Times New Roman"/>
              <a:cs typeface="Times New Roman"/>
              <a:sym typeface="Times New Roman"/>
            </a:endParaRPr>
          </a:p>
        </p:txBody>
      </p:sp>
      <p:sp>
        <p:nvSpPr>
          <p:cNvPr id="94" name="Google Shape;94;p1"/>
          <p:cNvSpPr txBox="1"/>
          <p:nvPr/>
        </p:nvSpPr>
        <p:spPr>
          <a:xfrm>
            <a:off x="6620925" y="1335400"/>
            <a:ext cx="33919800" cy="2746800"/>
          </a:xfrm>
          <a:prstGeom prst="rect">
            <a:avLst/>
          </a:prstGeom>
          <a:noFill/>
          <a:ln>
            <a:noFill/>
          </a:ln>
        </p:spPr>
        <p:txBody>
          <a:bodyPr anchorCtr="0" anchor="t" bIns="64000" lIns="128000" spcFirstLastPara="1" rIns="128000" wrap="square" tIns="64000">
            <a:noAutofit/>
          </a:bodyPr>
          <a:lstStyle/>
          <a:p>
            <a:pPr indent="0" lvl="0" marL="0" marR="0" rtl="0" algn="ctr">
              <a:spcBef>
                <a:spcPts val="0"/>
              </a:spcBef>
              <a:spcAft>
                <a:spcPts val="0"/>
              </a:spcAft>
              <a:buClr>
                <a:srgbClr val="235078"/>
              </a:buClr>
              <a:buSzPts val="8500"/>
              <a:buFont typeface="Libre Baskerville"/>
              <a:buNone/>
            </a:pPr>
            <a:r>
              <a:rPr b="0" i="0" lang="en-US" sz="7700" u="none" cap="none" strike="noStrike">
                <a:latin typeface="Libre Baskerville"/>
                <a:ea typeface="Libre Baskerville"/>
                <a:cs typeface="Libre Baskerville"/>
                <a:sym typeface="Libre Baskerville"/>
              </a:rPr>
              <a:t>Effect of the events of 2020 on Nicholls State University students and their media consumption, perceived stress, and sleep quality</a:t>
            </a:r>
            <a:endParaRPr sz="600"/>
          </a:p>
        </p:txBody>
      </p:sp>
      <p:sp>
        <p:nvSpPr>
          <p:cNvPr id="95" name="Google Shape;95;p1"/>
          <p:cNvSpPr txBox="1"/>
          <p:nvPr/>
        </p:nvSpPr>
        <p:spPr>
          <a:xfrm>
            <a:off x="4911825" y="4082196"/>
            <a:ext cx="36576000" cy="991200"/>
          </a:xfrm>
          <a:prstGeom prst="rect">
            <a:avLst/>
          </a:prstGeom>
          <a:noFill/>
          <a:ln>
            <a:noFill/>
          </a:ln>
        </p:spPr>
        <p:txBody>
          <a:bodyPr anchorCtr="0" anchor="t" bIns="64000" lIns="128000" spcFirstLastPara="1" rIns="128000" wrap="square" tIns="64000">
            <a:spAutoFit/>
          </a:bodyPr>
          <a:lstStyle/>
          <a:p>
            <a:pPr indent="0" lvl="0" marL="0" marR="0" rtl="0" algn="ctr">
              <a:spcBef>
                <a:spcPts val="0"/>
              </a:spcBef>
              <a:spcAft>
                <a:spcPts val="0"/>
              </a:spcAft>
              <a:buClr>
                <a:srgbClr val="1482A5"/>
              </a:buClr>
              <a:buSzPts val="5600"/>
              <a:buFont typeface="Arial"/>
              <a:buNone/>
            </a:pPr>
            <a:r>
              <a:rPr b="0" i="0" lang="en-US" sz="5600" u="none" cap="none" strike="noStrike">
                <a:solidFill>
                  <a:srgbClr val="3F3F3F"/>
                </a:solidFill>
                <a:latin typeface="Montserrat Light"/>
                <a:ea typeface="Montserrat Light"/>
                <a:cs typeface="Montserrat Light"/>
                <a:sym typeface="Montserrat Light"/>
              </a:rPr>
              <a:t>Kate Chaisson</a:t>
            </a:r>
            <a:r>
              <a:rPr lang="en-US" sz="5600">
                <a:solidFill>
                  <a:srgbClr val="3F3F3F"/>
                </a:solidFill>
                <a:latin typeface="Montserrat Light"/>
                <a:ea typeface="Montserrat Light"/>
                <a:cs typeface="Montserrat Light"/>
                <a:sym typeface="Montserrat Light"/>
              </a:rPr>
              <a:t> and</a:t>
            </a:r>
            <a:r>
              <a:rPr b="0" i="0" lang="en-US" sz="5600" u="none" cap="none" strike="noStrike">
                <a:solidFill>
                  <a:srgbClr val="3F3F3F"/>
                </a:solidFill>
                <a:latin typeface="Montserrat Light"/>
                <a:ea typeface="Montserrat Light"/>
                <a:cs typeface="Montserrat Light"/>
                <a:sym typeface="Montserrat Light"/>
              </a:rPr>
              <a:t> Jennifer Plaisance, PT, DPT, CSCS</a:t>
            </a:r>
            <a:endParaRPr/>
          </a:p>
        </p:txBody>
      </p:sp>
      <p:sp>
        <p:nvSpPr>
          <p:cNvPr id="96" name="Google Shape;96;p1"/>
          <p:cNvSpPr/>
          <p:nvPr/>
        </p:nvSpPr>
        <p:spPr>
          <a:xfrm>
            <a:off x="33147025" y="18920800"/>
            <a:ext cx="10058400" cy="130713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9600" u="none" cap="none" strike="noStrike">
              <a:solidFill>
                <a:schemeClr val="dk1"/>
              </a:solidFill>
              <a:latin typeface="Times New Roman"/>
              <a:ea typeface="Times New Roman"/>
              <a:cs typeface="Times New Roman"/>
              <a:sym typeface="Times New Roman"/>
            </a:endParaRPr>
          </a:p>
        </p:txBody>
      </p:sp>
      <p:sp>
        <p:nvSpPr>
          <p:cNvPr id="97" name="Google Shape;97;p1"/>
          <p:cNvSpPr/>
          <p:nvPr/>
        </p:nvSpPr>
        <p:spPr>
          <a:xfrm>
            <a:off x="955375" y="6730200"/>
            <a:ext cx="10704000" cy="252618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9600" u="none" cap="none" strike="noStrike">
                <a:solidFill>
                  <a:schemeClr val="dk1"/>
                </a:solidFill>
                <a:latin typeface="Times New Roman"/>
                <a:ea typeface="Times New Roman"/>
                <a:cs typeface="Times New Roman"/>
                <a:sym typeface="Times New Roman"/>
              </a:rPr>
              <a:t> </a:t>
            </a:r>
            <a:endParaRPr/>
          </a:p>
        </p:txBody>
      </p:sp>
      <p:sp>
        <p:nvSpPr>
          <p:cNvPr id="98" name="Google Shape;98;p1"/>
          <p:cNvSpPr/>
          <p:nvPr/>
        </p:nvSpPr>
        <p:spPr>
          <a:xfrm>
            <a:off x="12202300" y="6730200"/>
            <a:ext cx="9524700" cy="9467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9600" u="none" cap="none" strike="noStrike">
              <a:solidFill>
                <a:schemeClr val="dk1"/>
              </a:solidFill>
              <a:latin typeface="Times New Roman"/>
              <a:ea typeface="Times New Roman"/>
              <a:cs typeface="Times New Roman"/>
              <a:sym typeface="Times New Roman"/>
            </a:endParaRPr>
          </a:p>
        </p:txBody>
      </p:sp>
      <p:sp>
        <p:nvSpPr>
          <p:cNvPr id="99" name="Google Shape;99;p1"/>
          <p:cNvSpPr/>
          <p:nvPr/>
        </p:nvSpPr>
        <p:spPr>
          <a:xfrm>
            <a:off x="22513975" y="24799475"/>
            <a:ext cx="9717300" cy="54075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9600" u="none" cap="none" strike="noStrike">
              <a:solidFill>
                <a:schemeClr val="dk1"/>
              </a:solidFill>
              <a:latin typeface="Times New Roman"/>
              <a:ea typeface="Times New Roman"/>
              <a:cs typeface="Times New Roman"/>
              <a:sym typeface="Times New Roman"/>
            </a:endParaRPr>
          </a:p>
        </p:txBody>
      </p:sp>
      <p:sp>
        <p:nvSpPr>
          <p:cNvPr id="100" name="Google Shape;100;p1"/>
          <p:cNvSpPr/>
          <p:nvPr/>
        </p:nvSpPr>
        <p:spPr>
          <a:xfrm>
            <a:off x="33146925" y="6520650"/>
            <a:ext cx="10058400" cy="11375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9600" u="none" cap="none" strike="noStrike">
              <a:solidFill>
                <a:schemeClr val="dk1"/>
              </a:solidFill>
              <a:latin typeface="Times New Roman"/>
              <a:ea typeface="Times New Roman"/>
              <a:cs typeface="Times New Roman"/>
              <a:sym typeface="Times New Roman"/>
            </a:endParaRPr>
          </a:p>
        </p:txBody>
      </p:sp>
      <p:sp>
        <p:nvSpPr>
          <p:cNvPr id="101" name="Google Shape;101;p1"/>
          <p:cNvSpPr txBox="1"/>
          <p:nvPr/>
        </p:nvSpPr>
        <p:spPr>
          <a:xfrm>
            <a:off x="33686875" y="20047575"/>
            <a:ext cx="8978700" cy="11298000"/>
          </a:xfrm>
          <a:prstGeom prst="rect">
            <a:avLst/>
          </a:prstGeom>
          <a:noFill/>
          <a:ln>
            <a:noFill/>
          </a:ln>
        </p:spPr>
        <p:txBody>
          <a:bodyPr anchorCtr="0" anchor="t" bIns="45700" lIns="91425" spcFirstLastPara="1" rIns="91425" wrap="square" tIns="45700">
            <a:spAutoFit/>
          </a:bodyPr>
          <a:lstStyle/>
          <a:p>
            <a:pPr indent="-317500" lvl="0" marL="457200" rtl="0" algn="l">
              <a:spcBef>
                <a:spcPts val="1200"/>
              </a:spcBef>
              <a:spcAft>
                <a:spcPts val="0"/>
              </a:spcAft>
              <a:buSzPts val="1400"/>
              <a:buFont typeface="Times New Roman"/>
              <a:buAutoNum type="arabicPeriod"/>
            </a:pPr>
            <a:r>
              <a:rPr lang="en-US">
                <a:latin typeface="Times New Roman"/>
                <a:ea typeface="Times New Roman"/>
                <a:cs typeface="Times New Roman"/>
                <a:sym typeface="Times New Roman"/>
              </a:rPr>
              <a:t>Huether SE, McCance KL, Felver L. </a:t>
            </a:r>
            <a:r>
              <a:rPr i="1" lang="en-US">
                <a:latin typeface="Times New Roman"/>
                <a:ea typeface="Times New Roman"/>
                <a:cs typeface="Times New Roman"/>
                <a:sym typeface="Times New Roman"/>
              </a:rPr>
              <a:t>Study Guide for Understanding Pathophysiology</a:t>
            </a:r>
            <a:r>
              <a:rPr lang="en-US">
                <a:latin typeface="Times New Roman"/>
                <a:ea typeface="Times New Roman"/>
                <a:cs typeface="Times New Roman"/>
                <a:sym typeface="Times New Roman"/>
              </a:rPr>
              <a:t>. St. Louis: Elsevier; 2017.</a:t>
            </a:r>
            <a:endParaRPr>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latin typeface="Times New Roman"/>
                <a:ea typeface="Times New Roman"/>
                <a:cs typeface="Times New Roman"/>
                <a:sym typeface="Times New Roman"/>
              </a:rPr>
              <a:t>Halter MJ. Sleep-Wake Disorders. In: Trussler M, ed. </a:t>
            </a:r>
            <a:r>
              <a:rPr i="1" lang="en-US">
                <a:latin typeface="Times New Roman"/>
                <a:ea typeface="Times New Roman"/>
                <a:cs typeface="Times New Roman"/>
                <a:sym typeface="Times New Roman"/>
              </a:rPr>
              <a:t>Varcarolis' Foundations of Psychiatric Mental-Health Nursing A Clinical Approach</a:t>
            </a:r>
            <a:r>
              <a:rPr lang="en-US">
                <a:latin typeface="Times New Roman"/>
                <a:ea typeface="Times New Roman"/>
                <a:cs typeface="Times New Roman"/>
                <a:sym typeface="Times New Roman"/>
              </a:rPr>
              <a:t>. 8th ed. St. Louis, MO: Elsevier; 2018:356-360. </a:t>
            </a:r>
            <a:endParaRPr>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latin typeface="Times New Roman"/>
                <a:ea typeface="Times New Roman"/>
                <a:cs typeface="Times New Roman"/>
                <a:sym typeface="Times New Roman"/>
              </a:rPr>
              <a:t>Krebs C, Weinberg J, Akesson EJ, Dilli E. </a:t>
            </a:r>
            <a:r>
              <a:rPr i="1" lang="en-US">
                <a:latin typeface="Times New Roman"/>
                <a:ea typeface="Times New Roman"/>
                <a:cs typeface="Times New Roman"/>
                <a:sym typeface="Times New Roman"/>
              </a:rPr>
              <a:t>Lippincott Illustrated Reviews: Neuroscience</a:t>
            </a:r>
            <a:r>
              <a:rPr lang="en-US">
                <a:latin typeface="Times New Roman"/>
                <a:ea typeface="Times New Roman"/>
                <a:cs typeface="Times New Roman"/>
                <a:sym typeface="Times New Roman"/>
              </a:rPr>
              <a:t>. Philadelphia, PA: Wolters Kluwer; 2018:400-401</a:t>
            </a:r>
            <a:endParaRPr>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latin typeface="Times New Roman"/>
                <a:ea typeface="Times New Roman"/>
                <a:cs typeface="Times New Roman"/>
                <a:sym typeface="Times New Roman"/>
              </a:rPr>
              <a:t> Potter PA, Perry AG, Stockert PA, Hall A. In: </a:t>
            </a:r>
            <a:r>
              <a:rPr i="1" lang="en-US">
                <a:latin typeface="Times New Roman"/>
                <a:ea typeface="Times New Roman"/>
                <a:cs typeface="Times New Roman"/>
                <a:sym typeface="Times New Roman"/>
              </a:rPr>
              <a:t>Essentials for Nursing Practice</a:t>
            </a:r>
            <a:r>
              <a:rPr lang="en-US">
                <a:latin typeface="Times New Roman"/>
                <a:ea typeface="Times New Roman"/>
                <a:cs typeface="Times New Roman"/>
                <a:sym typeface="Times New Roman"/>
              </a:rPr>
              <a:t>. St. Louis, MO: Elsevier; 2019:917-937. </a:t>
            </a:r>
            <a:endParaRPr>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latin typeface="Times New Roman"/>
                <a:ea typeface="Times New Roman"/>
                <a:cs typeface="Times New Roman"/>
                <a:sym typeface="Times New Roman"/>
              </a:rPr>
              <a:t>Kryger M, Roth T, Dement W. </a:t>
            </a:r>
            <a:r>
              <a:rPr i="1" lang="en-US">
                <a:latin typeface="Times New Roman"/>
                <a:ea typeface="Times New Roman"/>
                <a:cs typeface="Times New Roman"/>
                <a:sym typeface="Times New Roman"/>
              </a:rPr>
              <a:t>Principles and Practice of Sleep Medicine</a:t>
            </a:r>
            <a:r>
              <a:rPr lang="en-US">
                <a:latin typeface="Times New Roman"/>
                <a:ea typeface="Times New Roman"/>
                <a:cs typeface="Times New Roman"/>
                <a:sym typeface="Times New Roman"/>
              </a:rPr>
              <a:t>. 6th ed. St. Louis, MO: Elsevier; 2017. </a:t>
            </a:r>
            <a:endParaRPr>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Geiger SD, Sabanayagam C, Shankar A. The relationship between insufficient sleep and self-rated health in a nationally representative sample. </a:t>
            </a:r>
            <a:r>
              <a:rPr i="1" lang="en-US">
                <a:highlight>
                  <a:srgbClr val="FFFFFF"/>
                </a:highlight>
                <a:latin typeface="Times New Roman"/>
                <a:ea typeface="Times New Roman"/>
                <a:cs typeface="Times New Roman"/>
                <a:sym typeface="Times New Roman"/>
              </a:rPr>
              <a:t>J Environ Public Health</a:t>
            </a:r>
            <a:r>
              <a:rPr lang="en-US">
                <a:highlight>
                  <a:srgbClr val="FFFFFF"/>
                </a:highlight>
                <a:latin typeface="Times New Roman"/>
                <a:ea typeface="Times New Roman"/>
                <a:cs typeface="Times New Roman"/>
                <a:sym typeface="Times New Roman"/>
              </a:rPr>
              <a:t>. 2012;2012:518263. doi:10.1155/2012/518263</a:t>
            </a:r>
            <a:endParaRPr>
              <a:highlight>
                <a:srgbClr val="FFFFFF"/>
              </a:highlight>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National Institutes of Health. National Institutes of Health Sleep Disorders Research Plan. nhlbi.nih.gov. https://www.nhlbi.nih.gov/files/docs/resources/sleep/201101011NationalSleepDisordersResearchPlanDHHSPublication11-7820.pdf. Published 2011. Accessed October 22, 2020. </a:t>
            </a:r>
            <a:endParaRPr>
              <a:highlight>
                <a:srgbClr val="FFFFFF"/>
              </a:highlight>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Alotaibi AD, Alosaimi FM, Alajlan AA, Bin Abdulrahman KA. The relationship between sleep quality, stress, and academic performance among medical students. </a:t>
            </a:r>
            <a:r>
              <a:rPr i="1" lang="en-US">
                <a:highlight>
                  <a:srgbClr val="FFFFFF"/>
                </a:highlight>
                <a:latin typeface="Times New Roman"/>
                <a:ea typeface="Times New Roman"/>
                <a:cs typeface="Times New Roman"/>
                <a:sym typeface="Times New Roman"/>
              </a:rPr>
              <a:t>J Family Community Med</a:t>
            </a:r>
            <a:r>
              <a:rPr lang="en-US">
                <a:highlight>
                  <a:srgbClr val="FFFFFF"/>
                </a:highlight>
                <a:latin typeface="Times New Roman"/>
                <a:ea typeface="Times New Roman"/>
                <a:cs typeface="Times New Roman"/>
                <a:sym typeface="Times New Roman"/>
              </a:rPr>
              <a:t>. 2020;27(1):23-28. doi:10.4103/jfcm.JFCM_132_19</a:t>
            </a:r>
            <a:endParaRPr>
              <a:highlight>
                <a:srgbClr val="FFFFFF"/>
              </a:highlight>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Safhi MA, Alafif RA, Alamoudi NM, et al. The association of stress with sleep quality among medical students at King Abdulaziz University. </a:t>
            </a:r>
            <a:r>
              <a:rPr i="1" lang="en-US">
                <a:highlight>
                  <a:srgbClr val="FFFFFF"/>
                </a:highlight>
                <a:latin typeface="Times New Roman"/>
                <a:ea typeface="Times New Roman"/>
                <a:cs typeface="Times New Roman"/>
                <a:sym typeface="Times New Roman"/>
              </a:rPr>
              <a:t>J Family Med Prim Care</a:t>
            </a:r>
            <a:r>
              <a:rPr lang="en-US">
                <a:highlight>
                  <a:srgbClr val="FFFFFF"/>
                </a:highlight>
                <a:latin typeface="Times New Roman"/>
                <a:ea typeface="Times New Roman"/>
                <a:cs typeface="Times New Roman"/>
                <a:sym typeface="Times New Roman"/>
              </a:rPr>
              <a:t>. 2020;9(3):1662-1667. Published 2020 Mar 26. doi:10.4103/jfmpc.jfmpc_745_19</a:t>
            </a:r>
            <a:endParaRPr>
              <a:highlight>
                <a:srgbClr val="FFFFFF"/>
              </a:highlight>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latin typeface="Times New Roman"/>
                <a:ea typeface="Times New Roman"/>
                <a:cs typeface="Times New Roman"/>
                <a:sym typeface="Times New Roman"/>
              </a:rPr>
              <a:t>Gupta R, Grover S, Basu A, et al. Changes in sleep pattern and sleep quality during COVID-19 lockdown. </a:t>
            </a:r>
            <a:r>
              <a:rPr i="1" lang="en-US">
                <a:latin typeface="Times New Roman"/>
                <a:ea typeface="Times New Roman"/>
                <a:cs typeface="Times New Roman"/>
                <a:sym typeface="Times New Roman"/>
              </a:rPr>
              <a:t>Indian Journal of Psychiatry</a:t>
            </a:r>
            <a:r>
              <a:rPr lang="en-US">
                <a:latin typeface="Times New Roman"/>
                <a:ea typeface="Times New Roman"/>
                <a:cs typeface="Times New Roman"/>
                <a:sym typeface="Times New Roman"/>
              </a:rPr>
              <a:t>. 2020;62(4):370-378. doi:10.4103/psychiatry.IndianJPsychiatry_523_20</a:t>
            </a:r>
            <a:endParaRPr>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Borbély AA, Daan S, Wirz-Justice A, Deboer T. The two-process model of sleep regulation: a reappraisal. </a:t>
            </a:r>
            <a:r>
              <a:rPr i="1" lang="en-US">
                <a:highlight>
                  <a:srgbClr val="FFFFFF"/>
                </a:highlight>
                <a:latin typeface="Times New Roman"/>
                <a:ea typeface="Times New Roman"/>
                <a:cs typeface="Times New Roman"/>
                <a:sym typeface="Times New Roman"/>
              </a:rPr>
              <a:t>J Sleep Res</a:t>
            </a:r>
            <a:r>
              <a:rPr lang="en-US">
                <a:highlight>
                  <a:srgbClr val="FFFFFF"/>
                </a:highlight>
                <a:latin typeface="Times New Roman"/>
                <a:ea typeface="Times New Roman"/>
                <a:cs typeface="Times New Roman"/>
                <a:sym typeface="Times New Roman"/>
              </a:rPr>
              <a:t>. 2016;25(2):131-143. doi:10.1111/jsr.12371</a:t>
            </a:r>
            <a:endParaRPr>
              <a:highlight>
                <a:srgbClr val="FFFFFF"/>
              </a:highlight>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Zhao E, Wu Q, Crimmins EM, Ailshire JA. Media trust and infection mitigating behaviours during the COVID-19 pandemic in the USA. </a:t>
            </a:r>
            <a:r>
              <a:rPr i="1" lang="en-US">
                <a:highlight>
                  <a:srgbClr val="FFFFFF"/>
                </a:highlight>
                <a:latin typeface="Times New Roman"/>
                <a:ea typeface="Times New Roman"/>
                <a:cs typeface="Times New Roman"/>
                <a:sym typeface="Times New Roman"/>
              </a:rPr>
              <a:t>BMJ Global Health</a:t>
            </a:r>
            <a:r>
              <a:rPr lang="en-US">
                <a:highlight>
                  <a:srgbClr val="FFFFFF"/>
                </a:highlight>
                <a:latin typeface="Times New Roman"/>
                <a:ea typeface="Times New Roman"/>
                <a:cs typeface="Times New Roman"/>
                <a:sym typeface="Times New Roman"/>
              </a:rPr>
              <a:t>. 2020;5(10). doi:10.1136/bmjgh-2020-003323 </a:t>
            </a:r>
            <a:endParaRPr>
              <a:highlight>
                <a:srgbClr val="FFFFFF"/>
              </a:highlight>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Mohammadi MR, Zarafshan H, Bashi SK, Mohammadi F, Khaleghi A. The role of public trust and media in the psychological and behavioral responses to the COVID-19 pandemic. </a:t>
            </a:r>
            <a:r>
              <a:rPr i="1" lang="en-US">
                <a:highlight>
                  <a:srgbClr val="FFFFFF"/>
                </a:highlight>
                <a:latin typeface="Times New Roman"/>
                <a:ea typeface="Times New Roman"/>
                <a:cs typeface="Times New Roman"/>
                <a:sym typeface="Times New Roman"/>
              </a:rPr>
              <a:t>Iranian Journal of Psychiatry</a:t>
            </a:r>
            <a:r>
              <a:rPr lang="en-US">
                <a:highlight>
                  <a:srgbClr val="FFFFFF"/>
                </a:highlight>
                <a:latin typeface="Times New Roman"/>
                <a:ea typeface="Times New Roman"/>
                <a:cs typeface="Times New Roman"/>
                <a:sym typeface="Times New Roman"/>
              </a:rPr>
              <a:t>. 2020;15(3):189-204. Accessed October 22, 2020. </a:t>
            </a:r>
            <a:r>
              <a:rPr lang="en-US" u="sng">
                <a:highlight>
                  <a:srgbClr val="FFFFFF"/>
                </a:highlight>
                <a:latin typeface="Times New Roman"/>
                <a:ea typeface="Times New Roman"/>
                <a:cs typeface="Times New Roman"/>
                <a:sym typeface="Times New Roman"/>
                <a:hlinkClick r:id="rId3"/>
              </a:rPr>
              <a:t>https://search-ebscohost-com.ezproxy.nicholls.edu/login.aspx?direct=true&amp;AuthType=ip,cookie,url,uid&amp;db=a9h&amp;AN=144778646&amp;site=eds-live&amp;scope=site</a:t>
            </a:r>
            <a:endParaRPr>
              <a:highlight>
                <a:srgbClr val="FFFFFF"/>
              </a:highlight>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Sampath H, Soohinda G, Sharma A, Dutta S. Media exposure to earthquake-related content in its aftermath as a risk factor for acute stress disorder. </a:t>
            </a:r>
            <a:r>
              <a:rPr i="1" lang="en-US">
                <a:highlight>
                  <a:srgbClr val="FFFFFF"/>
                </a:highlight>
                <a:latin typeface="Times New Roman"/>
                <a:ea typeface="Times New Roman"/>
                <a:cs typeface="Times New Roman"/>
                <a:sym typeface="Times New Roman"/>
              </a:rPr>
              <a:t>Open Journal of Psychiatry &amp; Allied Sciences</a:t>
            </a:r>
            <a:r>
              <a:rPr lang="en-US">
                <a:highlight>
                  <a:srgbClr val="FFFFFF"/>
                </a:highlight>
                <a:latin typeface="Times New Roman"/>
                <a:ea typeface="Times New Roman"/>
                <a:cs typeface="Times New Roman"/>
                <a:sym typeface="Times New Roman"/>
              </a:rPr>
              <a:t>. 2018;9(2):152-156. doi:10.5958/2394-2061.2018.00032.0</a:t>
            </a:r>
            <a:endParaRPr>
              <a:highlight>
                <a:srgbClr val="FFFFFF"/>
              </a:highlight>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Proper, Ruth E., Stickgold, Robert, Keeley, Raeann, Christman, Stephan D. Is Television Traumatic? Dreams, Stress, and Media Exposure in the Aftermath of September 11, 2001. </a:t>
            </a:r>
            <a:r>
              <a:rPr i="1" lang="en-US">
                <a:highlight>
                  <a:srgbClr val="FFFFFF"/>
                </a:highlight>
                <a:latin typeface="Times New Roman"/>
                <a:ea typeface="Times New Roman"/>
                <a:cs typeface="Times New Roman"/>
                <a:sym typeface="Times New Roman"/>
              </a:rPr>
              <a:t>Psychological Science</a:t>
            </a:r>
            <a:r>
              <a:rPr lang="en-US">
                <a:highlight>
                  <a:srgbClr val="FFFFFF"/>
                </a:highlight>
                <a:latin typeface="Times New Roman"/>
                <a:ea typeface="Times New Roman"/>
                <a:cs typeface="Times New Roman"/>
                <a:sym typeface="Times New Roman"/>
              </a:rPr>
              <a:t>. 2007;18(4):334. Accessed October 22, 2020. </a:t>
            </a:r>
            <a:r>
              <a:rPr lang="en-US" u="sng">
                <a:highlight>
                  <a:srgbClr val="FFFFFF"/>
                </a:highlight>
                <a:latin typeface="Times New Roman"/>
                <a:ea typeface="Times New Roman"/>
                <a:cs typeface="Times New Roman"/>
                <a:sym typeface="Times New Roman"/>
                <a:hlinkClick r:id="rId4"/>
              </a:rPr>
              <a:t>https://search-ebscohost-com.ezproxy.nicholls.edu/login.aspx?direct=true&amp;AuthType=ip,cookie,url,uid&amp;db=edsjsr&amp;AN=edsjsr.40064615&amp;site=eds-live&amp;scope=site</a:t>
            </a:r>
            <a:endParaRPr>
              <a:highlight>
                <a:srgbClr val="FFFFFF"/>
              </a:highlight>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Muazzam A, Ahmad A. Predictors of Sleep Disturbances among College Students: Interplay of Media Exposure and Health Related Quality of Life. </a:t>
            </a:r>
            <a:r>
              <a:rPr i="1" lang="en-US">
                <a:highlight>
                  <a:srgbClr val="FFFFFF"/>
                </a:highlight>
                <a:latin typeface="Times New Roman"/>
                <a:ea typeface="Times New Roman"/>
                <a:cs typeface="Times New Roman"/>
                <a:sym typeface="Times New Roman"/>
              </a:rPr>
              <a:t>Pakistan Journal of Psychological Research</a:t>
            </a:r>
            <a:r>
              <a:rPr lang="en-US">
                <a:highlight>
                  <a:srgbClr val="FFFFFF"/>
                </a:highlight>
                <a:latin typeface="Times New Roman"/>
                <a:ea typeface="Times New Roman"/>
                <a:cs typeface="Times New Roman"/>
                <a:sym typeface="Times New Roman"/>
              </a:rPr>
              <a:t>. 2017;32(2):393-406. Accessed October 22, 2020. </a:t>
            </a:r>
            <a:r>
              <a:rPr lang="en-US" u="sng">
                <a:highlight>
                  <a:srgbClr val="FFFFFF"/>
                </a:highlight>
                <a:latin typeface="Times New Roman"/>
                <a:ea typeface="Times New Roman"/>
                <a:cs typeface="Times New Roman"/>
                <a:sym typeface="Times New Roman"/>
                <a:hlinkClick r:id="rId5"/>
              </a:rPr>
              <a:t>https://search-ebscohost-com.ezproxy.nicholls.edu/login.aspx?direct=true&amp;AuthType=ip,cookie,url,uid&amp;db=a9h&amp;AN=127233970&amp;site=eds-live&amp;scope=site</a:t>
            </a:r>
            <a:endParaRPr>
              <a:highlight>
                <a:srgbClr val="FFFFFF"/>
              </a:highlight>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van der Schuur WA, Baumgartner SE, Sumter SR. Social media use, social media stress, and sleep: Examining cross-sectional and longitudinal relationships in adolescents. </a:t>
            </a:r>
            <a:r>
              <a:rPr i="1" lang="en-US">
                <a:highlight>
                  <a:srgbClr val="FFFFFF"/>
                </a:highlight>
                <a:latin typeface="Times New Roman"/>
                <a:ea typeface="Times New Roman"/>
                <a:cs typeface="Times New Roman"/>
                <a:sym typeface="Times New Roman"/>
              </a:rPr>
              <a:t>Health Communication</a:t>
            </a:r>
            <a:r>
              <a:rPr lang="en-US">
                <a:highlight>
                  <a:srgbClr val="FFFFFF"/>
                </a:highlight>
                <a:latin typeface="Times New Roman"/>
                <a:ea typeface="Times New Roman"/>
                <a:cs typeface="Times New Roman"/>
                <a:sym typeface="Times New Roman"/>
              </a:rPr>
              <a:t>. 2019;34(5):552-559. doi:10.1080/10410236.2017.1422101</a:t>
            </a:r>
            <a:endParaRPr>
              <a:highlight>
                <a:srgbClr val="FFFFFF"/>
              </a:highlight>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Tavernier R, Willoughby T. Sleep problems: predictor or outcome of media use among emerging adults at university? </a:t>
            </a:r>
            <a:r>
              <a:rPr i="1" lang="en-US">
                <a:highlight>
                  <a:srgbClr val="FFFFFF"/>
                </a:highlight>
                <a:latin typeface="Times New Roman"/>
                <a:ea typeface="Times New Roman"/>
                <a:cs typeface="Times New Roman"/>
                <a:sym typeface="Times New Roman"/>
              </a:rPr>
              <a:t>Journal of Sleep Research</a:t>
            </a:r>
            <a:r>
              <a:rPr lang="en-US">
                <a:highlight>
                  <a:srgbClr val="FFFFFF"/>
                </a:highlight>
                <a:latin typeface="Times New Roman"/>
                <a:ea typeface="Times New Roman"/>
                <a:cs typeface="Times New Roman"/>
                <a:sym typeface="Times New Roman"/>
              </a:rPr>
              <a:t>. 2014;(4):389. doi:10.1111/jsr.12132</a:t>
            </a:r>
            <a:endParaRPr>
              <a:highlight>
                <a:srgbClr val="FFFFFF"/>
              </a:highlight>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State of New Hampshire. Perceived Stress Scale. https://das.nh.gov/wellness/docs/percieved%20stress%20scale.pdf. Published 2020. Accessed October 24, 2020. </a:t>
            </a:r>
            <a:endParaRPr>
              <a:highlight>
                <a:srgbClr val="FFFFFF"/>
              </a:highlight>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AutoNum type="arabicPeriod"/>
            </a:pPr>
            <a:r>
              <a:rPr lang="en-US">
                <a:highlight>
                  <a:srgbClr val="FFFFFF"/>
                </a:highlight>
                <a:latin typeface="Times New Roman"/>
                <a:ea typeface="Times New Roman"/>
                <a:cs typeface="Times New Roman"/>
                <a:sym typeface="Times New Roman"/>
              </a:rPr>
              <a:t>Aurora University. Sleep Quality Assessment (PSQI) . aurora.edu. https://aurora.edu/documents/wellness/assessment.pdf. Accessed October 24, 2020. </a:t>
            </a:r>
            <a:endParaRPr sz="2600">
              <a:latin typeface="Montserrat Light"/>
              <a:ea typeface="Montserrat Light"/>
              <a:cs typeface="Montserrat Light"/>
              <a:sym typeface="Montserrat Light"/>
            </a:endParaRPr>
          </a:p>
        </p:txBody>
      </p:sp>
      <p:sp>
        <p:nvSpPr>
          <p:cNvPr id="102" name="Google Shape;102;p1"/>
          <p:cNvSpPr txBox="1"/>
          <p:nvPr/>
        </p:nvSpPr>
        <p:spPr>
          <a:xfrm>
            <a:off x="33474634" y="6887438"/>
            <a:ext cx="7601700" cy="646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rgbClr val="C00000"/>
                </a:solidFill>
                <a:latin typeface="Libre Baskerville"/>
                <a:ea typeface="Libre Baskerville"/>
                <a:cs typeface="Libre Baskerville"/>
                <a:sym typeface="Libre Baskerville"/>
              </a:rPr>
              <a:t>Conclusion</a:t>
            </a:r>
            <a:endParaRPr>
              <a:solidFill>
                <a:srgbClr val="C00000"/>
              </a:solidFill>
            </a:endParaRPr>
          </a:p>
        </p:txBody>
      </p:sp>
      <p:sp>
        <p:nvSpPr>
          <p:cNvPr id="103" name="Google Shape;103;p1"/>
          <p:cNvSpPr txBox="1"/>
          <p:nvPr/>
        </p:nvSpPr>
        <p:spPr>
          <a:xfrm>
            <a:off x="33676675" y="7689601"/>
            <a:ext cx="9153300" cy="10066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latin typeface="Montserrat Light"/>
                <a:ea typeface="Montserrat Light"/>
                <a:cs typeface="Montserrat Light"/>
                <a:sym typeface="Montserrat Light"/>
              </a:rPr>
              <a:t>Through this research, correlations between two of the three predicted interplaying variables was found. Although there was no significant correlation between media consumption, quantitative or qualitative, and </a:t>
            </a:r>
            <a:r>
              <a:rPr lang="en-US" sz="2400">
                <a:latin typeface="Montserrat Light"/>
                <a:ea typeface="Montserrat Light"/>
                <a:cs typeface="Montserrat Light"/>
                <a:sym typeface="Montserrat Light"/>
              </a:rPr>
              <a:t>perceived</a:t>
            </a:r>
            <a:r>
              <a:rPr lang="en-US" sz="2400">
                <a:latin typeface="Montserrat Light"/>
                <a:ea typeface="Montserrat Light"/>
                <a:cs typeface="Montserrat Light"/>
                <a:sym typeface="Montserrat Light"/>
              </a:rPr>
              <a:t> stress score or sleep quality scores, there were several other correlations that indicate how students were impacted by the events in 2020. </a:t>
            </a:r>
            <a:endParaRPr sz="2400">
              <a:latin typeface="Montserrat Light"/>
              <a:ea typeface="Montserrat Light"/>
              <a:cs typeface="Montserrat Light"/>
              <a:sym typeface="Montserrat Light"/>
            </a:endParaRPr>
          </a:p>
          <a:p>
            <a:pPr indent="-381000" lvl="0" marL="457200" marR="0" rtl="0" algn="l">
              <a:spcBef>
                <a:spcPts val="0"/>
              </a:spcBef>
              <a:spcAft>
                <a:spcPts val="0"/>
              </a:spcAft>
              <a:buSzPts val="2400"/>
              <a:buFont typeface="Montserrat Light"/>
              <a:buChar char="●"/>
            </a:pPr>
            <a:r>
              <a:rPr lang="en-US" sz="2400">
                <a:latin typeface="Montserrat Light"/>
                <a:ea typeface="Montserrat Light"/>
                <a:cs typeface="Montserrat Light"/>
                <a:sym typeface="Montserrat Light"/>
              </a:rPr>
              <a:t>This </a:t>
            </a:r>
            <a:r>
              <a:rPr lang="en-US" sz="2400">
                <a:latin typeface="Montserrat Light"/>
                <a:ea typeface="Montserrat Light"/>
                <a:cs typeface="Montserrat Light"/>
                <a:sym typeface="Montserrat Light"/>
              </a:rPr>
              <a:t>study</a:t>
            </a:r>
            <a:r>
              <a:rPr lang="en-US" sz="2400">
                <a:latin typeface="Montserrat Light"/>
                <a:ea typeface="Montserrat Light"/>
                <a:cs typeface="Montserrat Light"/>
                <a:sym typeface="Montserrat Light"/>
              </a:rPr>
              <a:t> further validates current literature that shows a relationship between perceived stress and sleep quality. This also illustrates how pervasive both poor sleep quality and stress can be in health behaviors.</a:t>
            </a:r>
            <a:endParaRPr sz="2400">
              <a:latin typeface="Montserrat Light"/>
              <a:ea typeface="Montserrat Light"/>
              <a:cs typeface="Montserrat Light"/>
              <a:sym typeface="Montserrat Light"/>
            </a:endParaRPr>
          </a:p>
          <a:p>
            <a:pPr indent="-381000" lvl="0" marL="457200" marR="0" rtl="0" algn="l">
              <a:spcBef>
                <a:spcPts val="0"/>
              </a:spcBef>
              <a:spcAft>
                <a:spcPts val="0"/>
              </a:spcAft>
              <a:buSzPts val="2400"/>
              <a:buFont typeface="Montserrat Light"/>
              <a:buChar char="●"/>
            </a:pPr>
            <a:r>
              <a:rPr lang="en-US" sz="2400">
                <a:latin typeface="Montserrat Light"/>
                <a:ea typeface="Montserrat Light"/>
                <a:cs typeface="Montserrat Light"/>
                <a:sym typeface="Montserrat Light"/>
              </a:rPr>
              <a:t>According to our data, women are significantly more affected by both stress and poor sleep quality.</a:t>
            </a:r>
            <a:endParaRPr sz="2400">
              <a:latin typeface="Montserrat Light"/>
              <a:ea typeface="Montserrat Light"/>
              <a:cs typeface="Montserrat Light"/>
              <a:sym typeface="Montserrat Light"/>
            </a:endParaRPr>
          </a:p>
          <a:p>
            <a:pPr indent="-381000" lvl="1" marL="914400" marR="0" rtl="0" algn="l">
              <a:spcBef>
                <a:spcPts val="0"/>
              </a:spcBef>
              <a:spcAft>
                <a:spcPts val="0"/>
              </a:spcAft>
              <a:buSzPts val="2400"/>
              <a:buFont typeface="Montserrat Light"/>
              <a:buChar char="○"/>
            </a:pPr>
            <a:r>
              <a:rPr lang="en-US" sz="2400">
                <a:latin typeface="Montserrat Light"/>
                <a:ea typeface="Montserrat Light"/>
                <a:cs typeface="Montserrat Light"/>
                <a:sym typeface="Montserrat Light"/>
              </a:rPr>
              <a:t>This relationship may be </a:t>
            </a:r>
            <a:r>
              <a:rPr lang="en-US" sz="2400">
                <a:latin typeface="Montserrat Light"/>
                <a:ea typeface="Montserrat Light"/>
                <a:cs typeface="Montserrat Light"/>
                <a:sym typeface="Montserrat Light"/>
              </a:rPr>
              <a:t>indicative</a:t>
            </a:r>
            <a:r>
              <a:rPr lang="en-US" sz="2400">
                <a:latin typeface="Montserrat Light"/>
                <a:ea typeface="Montserrat Light"/>
                <a:cs typeface="Montserrat Light"/>
                <a:sym typeface="Montserrat Light"/>
              </a:rPr>
              <a:t> of how men and women differ in how they process stress and internalize their environment around them.</a:t>
            </a:r>
            <a:endParaRPr sz="2400">
              <a:latin typeface="Montserrat Light"/>
              <a:ea typeface="Montserrat Light"/>
              <a:cs typeface="Montserrat Light"/>
              <a:sym typeface="Montserrat Light"/>
            </a:endParaRPr>
          </a:p>
          <a:p>
            <a:pPr indent="-381000" lvl="0" marL="457200" rtl="0" algn="l">
              <a:spcBef>
                <a:spcPts val="0"/>
              </a:spcBef>
              <a:spcAft>
                <a:spcPts val="0"/>
              </a:spcAft>
              <a:buClr>
                <a:schemeClr val="dk1"/>
              </a:buClr>
              <a:buSzPts val="2400"/>
              <a:buFont typeface="Montserrat Light"/>
              <a:buChar char="●"/>
            </a:pPr>
            <a:r>
              <a:rPr lang="en-US" sz="2400">
                <a:solidFill>
                  <a:schemeClr val="dk1"/>
                </a:solidFill>
                <a:latin typeface="Montserrat Light"/>
                <a:ea typeface="Montserrat Light"/>
                <a:cs typeface="Montserrat Light"/>
                <a:sym typeface="Montserrat Light"/>
              </a:rPr>
              <a:t>Understanding the relationships of how people interact with media, especially news media, may better equip the public to engage in media in a healthier way. (i.e. If one is more prone to feel fearful watching news media, it may be best to limit exposure.)</a:t>
            </a:r>
            <a:endParaRPr sz="2400">
              <a:solidFill>
                <a:schemeClr val="dk1"/>
              </a:solidFill>
              <a:latin typeface="Montserrat Light"/>
              <a:ea typeface="Montserrat Light"/>
              <a:cs typeface="Montserrat Light"/>
              <a:sym typeface="Montserrat Light"/>
            </a:endParaRPr>
          </a:p>
          <a:p>
            <a:pPr indent="-381000" lvl="0" marL="457200" rtl="0" algn="l">
              <a:spcBef>
                <a:spcPts val="0"/>
              </a:spcBef>
              <a:spcAft>
                <a:spcPts val="0"/>
              </a:spcAft>
              <a:buClr>
                <a:schemeClr val="dk1"/>
              </a:buClr>
              <a:buSzPts val="2400"/>
              <a:buFont typeface="Montserrat Light"/>
              <a:buChar char="●"/>
            </a:pPr>
            <a:r>
              <a:rPr lang="en-US" sz="2400">
                <a:solidFill>
                  <a:schemeClr val="dk1"/>
                </a:solidFill>
                <a:latin typeface="Montserrat Light"/>
                <a:ea typeface="Montserrat Light"/>
                <a:cs typeface="Montserrat Light"/>
                <a:sym typeface="Montserrat Light"/>
              </a:rPr>
              <a:t>Lastly, this study further proves a correlation between adverse personal events such as job loss and poor sleep quality. This can be useful in providing the necessary resources for coping, such as guidelines on how to maintain healthy sleep hygiene.</a:t>
            </a:r>
            <a:endParaRPr sz="2400">
              <a:latin typeface="Montserrat Light"/>
              <a:ea typeface="Montserrat Light"/>
              <a:cs typeface="Montserrat Light"/>
              <a:sym typeface="Montserrat Light"/>
            </a:endParaRPr>
          </a:p>
          <a:p>
            <a:pPr indent="0" lvl="0" marL="457200" marR="0" rtl="0" algn="l">
              <a:spcBef>
                <a:spcPts val="0"/>
              </a:spcBef>
              <a:spcAft>
                <a:spcPts val="0"/>
              </a:spcAft>
              <a:buNone/>
            </a:pPr>
            <a:r>
              <a:t/>
            </a:r>
            <a:endParaRPr sz="2400">
              <a:latin typeface="Montserrat Light"/>
              <a:ea typeface="Montserrat Light"/>
              <a:cs typeface="Montserrat Light"/>
              <a:sym typeface="Montserrat Light"/>
            </a:endParaRPr>
          </a:p>
        </p:txBody>
      </p:sp>
      <p:sp>
        <p:nvSpPr>
          <p:cNvPr id="104" name="Google Shape;104;p1"/>
          <p:cNvSpPr txBox="1"/>
          <p:nvPr/>
        </p:nvSpPr>
        <p:spPr>
          <a:xfrm>
            <a:off x="33889950" y="19257600"/>
            <a:ext cx="4737300" cy="646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rgbClr val="C00000"/>
                </a:solidFill>
                <a:latin typeface="Libre Baskerville"/>
                <a:ea typeface="Libre Baskerville"/>
                <a:cs typeface="Libre Baskerville"/>
                <a:sym typeface="Libre Baskerville"/>
              </a:rPr>
              <a:t>Bibliography</a:t>
            </a:r>
            <a:endParaRPr>
              <a:solidFill>
                <a:srgbClr val="C00000"/>
              </a:solidFill>
            </a:endParaRPr>
          </a:p>
        </p:txBody>
      </p:sp>
      <p:sp>
        <p:nvSpPr>
          <p:cNvPr id="105" name="Google Shape;105;p1"/>
          <p:cNvSpPr txBox="1"/>
          <p:nvPr/>
        </p:nvSpPr>
        <p:spPr>
          <a:xfrm>
            <a:off x="1410100" y="8040619"/>
            <a:ext cx="9601200" cy="18193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800" u="none" cap="none" strike="noStrike">
                <a:latin typeface="Montserrat Light"/>
                <a:ea typeface="Montserrat Light"/>
                <a:cs typeface="Montserrat Light"/>
                <a:sym typeface="Montserrat Light"/>
              </a:rPr>
              <a:t>The COVID-19 pandemic and subsequent lockdown, along with the abundance of other stressors such as the recent election, social justice issues, and adverse weather events, have given rise to an opportunity to study </a:t>
            </a:r>
            <a:r>
              <a:rPr lang="en-US" sz="2800">
                <a:latin typeface="Montserrat Light"/>
                <a:ea typeface="Montserrat Light"/>
                <a:cs typeface="Montserrat Light"/>
                <a:sym typeface="Montserrat Light"/>
              </a:rPr>
              <a:t>the interplay between media consumption, perceived stress, and sleep quality. </a:t>
            </a:r>
            <a:r>
              <a:rPr b="0" i="0" lang="en-US" sz="2800" u="none" cap="none" strike="noStrike">
                <a:latin typeface="Montserrat Light"/>
                <a:ea typeface="Montserrat Light"/>
                <a:cs typeface="Montserrat Light"/>
                <a:sym typeface="Montserrat Light"/>
              </a:rPr>
              <a:t>This study aims to determine if</a:t>
            </a:r>
            <a:r>
              <a:rPr lang="en-US" sz="2800">
                <a:latin typeface="Montserrat Light"/>
                <a:ea typeface="Montserrat Light"/>
                <a:cs typeface="Montserrat Light"/>
                <a:sym typeface="Montserrat Light"/>
              </a:rPr>
              <a:t> these three variables</a:t>
            </a:r>
            <a:r>
              <a:rPr b="0" i="0" lang="en-US" sz="2800" u="none" cap="none" strike="noStrike">
                <a:latin typeface="Montserrat Light"/>
                <a:ea typeface="Montserrat Light"/>
                <a:cs typeface="Montserrat Light"/>
                <a:sym typeface="Montserrat Light"/>
              </a:rPr>
              <a:t> may have been related during the COVID-19 pandemic and the other  </a:t>
            </a:r>
            <a:r>
              <a:rPr lang="en-US" sz="2800">
                <a:latin typeface="Montserrat Light"/>
                <a:ea typeface="Montserrat Light"/>
                <a:cs typeface="Montserrat Light"/>
                <a:sym typeface="Montserrat Light"/>
              </a:rPr>
              <a:t>events of</a:t>
            </a:r>
            <a:r>
              <a:rPr b="0" i="0" lang="en-US" sz="2800" u="none" cap="none" strike="noStrike">
                <a:latin typeface="Montserrat Light"/>
                <a:ea typeface="Montserrat Light"/>
                <a:cs typeface="Montserrat Light"/>
                <a:sym typeface="Montserrat Light"/>
              </a:rPr>
              <a:t> 2020. In doing so, it may be possible to better understand and address the challenges brought about by major disasters such as a pandemic.</a:t>
            </a:r>
            <a:endParaRPr sz="1800"/>
          </a:p>
          <a:p>
            <a:pPr indent="0" lvl="0" marL="0" marR="0" rtl="0" algn="l">
              <a:spcBef>
                <a:spcPts val="0"/>
              </a:spcBef>
              <a:spcAft>
                <a:spcPts val="0"/>
              </a:spcAft>
              <a:buNone/>
            </a:pPr>
            <a:r>
              <a:t/>
            </a:r>
            <a:endParaRPr b="0" i="0" sz="2800" u="none" cap="none" strike="noStrike">
              <a:latin typeface="Times New Roman"/>
              <a:ea typeface="Times New Roman"/>
              <a:cs typeface="Times New Roman"/>
              <a:sym typeface="Times New Roman"/>
            </a:endParaRPr>
          </a:p>
          <a:p>
            <a:pPr indent="0" lvl="0" marL="0" marR="0" rtl="0" algn="l">
              <a:spcBef>
                <a:spcPts val="0"/>
              </a:spcBef>
              <a:spcAft>
                <a:spcPts val="0"/>
              </a:spcAft>
              <a:buNone/>
            </a:pPr>
            <a:r>
              <a:rPr b="1" i="0" lang="en-US" sz="2800" u="none" cap="none" strike="noStrike">
                <a:latin typeface="Libre Baskerville"/>
                <a:ea typeface="Libre Baskerville"/>
                <a:cs typeface="Libre Baskerville"/>
                <a:sym typeface="Libre Baskerville"/>
              </a:rPr>
              <a:t>Sleep Quality and Stress</a:t>
            </a:r>
            <a:endParaRPr sz="1800"/>
          </a:p>
          <a:p>
            <a:pPr indent="0" lvl="0" marL="0" marR="0" rtl="0" algn="l">
              <a:spcBef>
                <a:spcPts val="0"/>
              </a:spcBef>
              <a:spcAft>
                <a:spcPts val="0"/>
              </a:spcAft>
              <a:buNone/>
            </a:pPr>
            <a:r>
              <a:rPr b="0" i="0" lang="en-US" sz="2800" u="none" cap="none" strike="noStrike">
                <a:latin typeface="Montserrat Light"/>
                <a:ea typeface="Montserrat Light"/>
                <a:cs typeface="Montserrat Light"/>
                <a:sym typeface="Montserrat Light"/>
              </a:rPr>
              <a:t>Sleep hygiene, the healthy sleep behaviors that lead to higher quality sleep, can biologically affect the way stress is experienced</a:t>
            </a:r>
            <a:r>
              <a:rPr lang="en-US" sz="2800">
                <a:latin typeface="Montserrat Light"/>
                <a:ea typeface="Montserrat Light"/>
                <a:cs typeface="Montserrat Light"/>
                <a:sym typeface="Montserrat Light"/>
              </a:rPr>
              <a:t> since a lack of sleep can increase the presence of the stress hormone cortisol.</a:t>
            </a:r>
            <a:r>
              <a:rPr b="0" i="0" lang="en-US" sz="2800" u="none" cap="none" strike="noStrike">
                <a:latin typeface="Montserrat Light"/>
                <a:ea typeface="Montserrat Light"/>
                <a:cs typeface="Montserrat Light"/>
                <a:sym typeface="Montserrat Light"/>
              </a:rPr>
              <a:t> In existing literature, it is shown that there is a correlation between higher stress and poorer sleep quality, </a:t>
            </a:r>
            <a:r>
              <a:rPr b="0" i="0" lang="en-US" sz="2800" u="none" cap="none" strike="noStrike">
                <a:latin typeface="Montserrat Light"/>
                <a:ea typeface="Montserrat Light"/>
                <a:cs typeface="Montserrat Light"/>
                <a:sym typeface="Montserrat Light"/>
              </a:rPr>
              <a:t>although a ca</a:t>
            </a:r>
            <a:r>
              <a:rPr lang="en-US" sz="2800">
                <a:latin typeface="Montserrat Light"/>
                <a:ea typeface="Montserrat Light"/>
                <a:cs typeface="Montserrat Light"/>
                <a:sym typeface="Montserrat Light"/>
              </a:rPr>
              <a:t>use and effect </a:t>
            </a:r>
            <a:r>
              <a:rPr b="0" i="0" lang="en-US" sz="2800" u="none" cap="none" strike="noStrike">
                <a:latin typeface="Montserrat Light"/>
                <a:ea typeface="Montserrat Light"/>
                <a:cs typeface="Montserrat Light"/>
                <a:sym typeface="Montserrat Light"/>
              </a:rPr>
              <a:t>relationship has yet to be established.</a:t>
            </a:r>
            <a:r>
              <a:rPr b="0" i="0" lang="en-US" sz="2800" u="none" cap="none" strike="noStrike">
                <a:latin typeface="Montserrat Light"/>
                <a:ea typeface="Montserrat Light"/>
                <a:cs typeface="Montserrat Light"/>
                <a:sym typeface="Montserrat Light"/>
              </a:rPr>
              <a:t> </a:t>
            </a:r>
            <a:endParaRPr b="0" i="0" sz="2800" u="none" cap="none" strike="noStrike">
              <a:latin typeface="Montserrat Light"/>
              <a:ea typeface="Montserrat Light"/>
              <a:cs typeface="Montserrat Light"/>
              <a:sym typeface="Montserrat Light"/>
            </a:endParaRPr>
          </a:p>
          <a:p>
            <a:pPr indent="0" lvl="0" marL="0" marR="0" rtl="0" algn="l">
              <a:spcBef>
                <a:spcPts val="0"/>
              </a:spcBef>
              <a:spcAft>
                <a:spcPts val="0"/>
              </a:spcAft>
              <a:buNone/>
            </a:pPr>
            <a:r>
              <a:t/>
            </a:r>
            <a:endParaRPr b="0" i="0" sz="2800" u="none" cap="none" strike="noStrike">
              <a:latin typeface="Montserrat Light"/>
              <a:ea typeface="Montserrat Light"/>
              <a:cs typeface="Montserrat Light"/>
              <a:sym typeface="Montserrat Light"/>
            </a:endParaRPr>
          </a:p>
          <a:p>
            <a:pPr indent="0" lvl="0" marL="0" marR="0" rtl="0" algn="l">
              <a:spcBef>
                <a:spcPts val="0"/>
              </a:spcBef>
              <a:spcAft>
                <a:spcPts val="0"/>
              </a:spcAft>
              <a:buNone/>
            </a:pPr>
            <a:r>
              <a:rPr b="1" i="0" lang="en-US" sz="2800" u="none" cap="none" strike="noStrike">
                <a:latin typeface="Libre Baskerville"/>
                <a:ea typeface="Libre Baskerville"/>
                <a:cs typeface="Libre Baskerville"/>
                <a:sym typeface="Libre Baskerville"/>
              </a:rPr>
              <a:t>Stress and Media Consumption</a:t>
            </a:r>
            <a:endParaRPr sz="1800"/>
          </a:p>
          <a:p>
            <a:pPr indent="0" lvl="0" marL="0" marR="0" rtl="0" algn="l">
              <a:spcBef>
                <a:spcPts val="0"/>
              </a:spcBef>
              <a:spcAft>
                <a:spcPts val="0"/>
              </a:spcAft>
              <a:buNone/>
            </a:pPr>
            <a:r>
              <a:rPr b="0" i="0" lang="en-US" sz="2800" u="none" cap="none" strike="noStrike">
                <a:latin typeface="Montserrat Light"/>
                <a:ea typeface="Montserrat Light"/>
                <a:cs typeface="Montserrat Light"/>
                <a:sym typeface="Montserrat Light"/>
              </a:rPr>
              <a:t>Media plays a crucial role in the public’s awareness of current events, and it has the potential to educate or misinform the public. Literature has shown that both the qualitative and quantitative aspects of media consumption </a:t>
            </a:r>
            <a:r>
              <a:rPr lang="en-US" sz="2800">
                <a:latin typeface="Montserrat Light"/>
                <a:ea typeface="Montserrat Light"/>
                <a:cs typeface="Montserrat Light"/>
                <a:sym typeface="Montserrat Light"/>
              </a:rPr>
              <a:t>correlate with </a:t>
            </a:r>
            <a:r>
              <a:rPr b="0" i="0" lang="en-US" sz="2800" u="none" cap="none" strike="noStrike">
                <a:latin typeface="Montserrat Light"/>
                <a:ea typeface="Montserrat Light"/>
                <a:cs typeface="Montserrat Light"/>
                <a:sym typeface="Montserrat Light"/>
              </a:rPr>
              <a:t>stress. </a:t>
            </a:r>
            <a:r>
              <a:rPr lang="en-US" sz="2800">
                <a:latin typeface="Montserrat Light"/>
                <a:ea typeface="Montserrat Light"/>
                <a:cs typeface="Montserrat Light"/>
                <a:sym typeface="Montserrat Light"/>
                <a:extLst>
                  <a:ext uri="http://customooxmlschemas.google.com/">
                    <go:slidesCustomData xmlns:go="http://customooxmlschemas.google.com/" textRoundtripDataId="0"/>
                  </a:ext>
                </a:extLst>
              </a:rPr>
              <a:t>Trust in government </a:t>
            </a:r>
            <a:r>
              <a:rPr lang="en-US" sz="2800">
                <a:latin typeface="Montserrat Light"/>
                <a:ea typeface="Montserrat Light"/>
                <a:cs typeface="Montserrat Light"/>
                <a:sym typeface="Montserrat Light"/>
              </a:rPr>
              <a:t>can act as a coping mechanism. When citizens feel their government is competent in handling dilemmas, they are more likely to experience less anxiety. </a:t>
            </a:r>
            <a:endParaRPr b="1" sz="2800">
              <a:latin typeface="Montserrat Light"/>
              <a:ea typeface="Montserrat Light"/>
              <a:cs typeface="Montserrat Light"/>
              <a:sym typeface="Montserrat Light"/>
            </a:endParaRPr>
          </a:p>
          <a:p>
            <a:pPr indent="0" lvl="0" marL="0" marR="0" rtl="0" algn="l">
              <a:spcBef>
                <a:spcPts val="0"/>
              </a:spcBef>
              <a:spcAft>
                <a:spcPts val="0"/>
              </a:spcAft>
              <a:buNone/>
            </a:pPr>
            <a:r>
              <a:t/>
            </a:r>
            <a:endParaRPr b="1" sz="2800">
              <a:latin typeface="Montserrat Light"/>
              <a:ea typeface="Montserrat Light"/>
              <a:cs typeface="Montserrat Light"/>
              <a:sym typeface="Montserrat Light"/>
            </a:endParaRPr>
          </a:p>
          <a:p>
            <a:pPr indent="0" lvl="0" marL="0" marR="0" rtl="0" algn="l">
              <a:spcBef>
                <a:spcPts val="0"/>
              </a:spcBef>
              <a:spcAft>
                <a:spcPts val="0"/>
              </a:spcAft>
              <a:buNone/>
            </a:pPr>
            <a:r>
              <a:rPr b="1" i="0" lang="en-US" sz="2800" u="none" cap="none" strike="noStrike">
                <a:latin typeface="Libre Baskerville"/>
                <a:ea typeface="Libre Baskerville"/>
                <a:cs typeface="Libre Baskerville"/>
                <a:sym typeface="Libre Baskerville"/>
              </a:rPr>
              <a:t>Sleep Quality and Media Consumption</a:t>
            </a:r>
            <a:endParaRPr sz="1800"/>
          </a:p>
          <a:p>
            <a:pPr indent="0" lvl="0" marL="0" marR="0" rtl="0" algn="l">
              <a:spcBef>
                <a:spcPts val="0"/>
              </a:spcBef>
              <a:spcAft>
                <a:spcPts val="0"/>
              </a:spcAft>
              <a:buNone/>
            </a:pPr>
            <a:r>
              <a:rPr i="0" lang="en-US" sz="2800" u="none" cap="none" strike="noStrike">
                <a:latin typeface="Montserrat Light"/>
                <a:ea typeface="Montserrat Light"/>
                <a:cs typeface="Montserrat Light"/>
                <a:sym typeface="Montserrat Light"/>
              </a:rPr>
              <a:t>Similar to the relationship between sleep quality and stress, the literature states that media can both influence sleep quality and be influenced by sleep quality. </a:t>
            </a:r>
            <a:r>
              <a:rPr lang="en-US" sz="2800">
                <a:latin typeface="Montserrat Light"/>
                <a:ea typeface="Montserrat Light"/>
                <a:cs typeface="Montserrat Light"/>
                <a:sym typeface="Montserrat Light"/>
              </a:rPr>
              <a:t>Increased media consumption can result in increased sleep disturbances; likewise, poorer sleep quality can act as a predictor of increased media consumption.</a:t>
            </a:r>
            <a:endParaRPr sz="2800">
              <a:latin typeface="Montserrat Light"/>
              <a:ea typeface="Montserrat Light"/>
              <a:cs typeface="Montserrat Light"/>
              <a:sym typeface="Montserrat Light"/>
            </a:endParaRPr>
          </a:p>
        </p:txBody>
      </p:sp>
      <p:sp>
        <p:nvSpPr>
          <p:cNvPr id="106" name="Google Shape;106;p1"/>
          <p:cNvSpPr txBox="1"/>
          <p:nvPr/>
        </p:nvSpPr>
        <p:spPr>
          <a:xfrm>
            <a:off x="1371608" y="7259805"/>
            <a:ext cx="9601200" cy="646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3600" u="none" cap="none" strike="noStrike">
                <a:solidFill>
                  <a:srgbClr val="C00000"/>
                </a:solidFill>
                <a:latin typeface="Libre Baskerville"/>
                <a:ea typeface="Libre Baskerville"/>
                <a:cs typeface="Libre Baskerville"/>
                <a:sym typeface="Libre Baskerville"/>
              </a:rPr>
              <a:t>Introduction</a:t>
            </a:r>
            <a:endParaRPr/>
          </a:p>
        </p:txBody>
      </p:sp>
      <p:sp>
        <p:nvSpPr>
          <p:cNvPr id="107" name="Google Shape;107;p1"/>
          <p:cNvSpPr txBox="1"/>
          <p:nvPr/>
        </p:nvSpPr>
        <p:spPr>
          <a:xfrm>
            <a:off x="12649700" y="7744688"/>
            <a:ext cx="8736900" cy="901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800" u="none" cap="none" strike="noStrike">
                <a:latin typeface="Montserrat Light"/>
                <a:ea typeface="Montserrat Light"/>
                <a:cs typeface="Montserrat Light"/>
                <a:sym typeface="Montserrat Light"/>
              </a:rPr>
              <a:t>A survey compiled i</a:t>
            </a:r>
            <a:r>
              <a:rPr lang="en-US" sz="2800">
                <a:latin typeface="Montserrat Light"/>
                <a:ea typeface="Montserrat Light"/>
                <a:cs typeface="Montserrat Light"/>
                <a:sym typeface="Montserrat Light"/>
              </a:rPr>
              <a:t>n Qualtrics </a:t>
            </a:r>
            <a:r>
              <a:rPr b="0" i="0" lang="en-US" sz="2800" u="none" cap="none" strike="noStrike">
                <a:latin typeface="Montserrat Light"/>
                <a:ea typeface="Montserrat Light"/>
                <a:cs typeface="Montserrat Light"/>
                <a:sym typeface="Montserrat Light"/>
              </a:rPr>
              <a:t>was used to gather information </a:t>
            </a:r>
            <a:r>
              <a:rPr lang="en-US" sz="2800">
                <a:latin typeface="Montserrat Light"/>
                <a:ea typeface="Montserrat Light"/>
                <a:cs typeface="Montserrat Light"/>
                <a:sym typeface="Montserrat Light"/>
              </a:rPr>
              <a:t>including:</a:t>
            </a:r>
            <a:endParaRPr sz="2800">
              <a:latin typeface="Montserrat Light"/>
              <a:ea typeface="Montserrat Light"/>
              <a:cs typeface="Montserrat Light"/>
              <a:sym typeface="Montserrat Light"/>
            </a:endParaRPr>
          </a:p>
          <a:p>
            <a:pPr indent="-406400" lvl="0" marL="457200" marR="0" rtl="0" algn="l">
              <a:spcBef>
                <a:spcPts val="0"/>
              </a:spcBef>
              <a:spcAft>
                <a:spcPts val="0"/>
              </a:spcAft>
              <a:buSzPts val="2800"/>
              <a:buFont typeface="Montserrat Light"/>
              <a:buChar char="-"/>
            </a:pPr>
            <a:r>
              <a:rPr b="0" i="0" lang="en-US" sz="2800" u="none" cap="none" strike="noStrike">
                <a:latin typeface="Montserrat Light"/>
                <a:ea typeface="Montserrat Light"/>
                <a:cs typeface="Montserrat Light"/>
                <a:sym typeface="Montserrat Light"/>
              </a:rPr>
              <a:t>demographics</a:t>
            </a:r>
            <a:endParaRPr sz="2800">
              <a:latin typeface="Montserrat Light"/>
              <a:ea typeface="Montserrat Light"/>
              <a:cs typeface="Montserrat Light"/>
              <a:sym typeface="Montserrat Light"/>
            </a:endParaRPr>
          </a:p>
          <a:p>
            <a:pPr indent="-406400" lvl="0" marL="457200" marR="0" rtl="0" algn="l">
              <a:spcBef>
                <a:spcPts val="0"/>
              </a:spcBef>
              <a:spcAft>
                <a:spcPts val="0"/>
              </a:spcAft>
              <a:buSzPts val="2800"/>
              <a:buFont typeface="Montserrat Light"/>
              <a:buChar char="-"/>
            </a:pPr>
            <a:r>
              <a:rPr b="0" i="0" lang="en-US" sz="2800" u="none" cap="none" strike="noStrike">
                <a:latin typeface="Montserrat Light"/>
                <a:ea typeface="Montserrat Light"/>
                <a:cs typeface="Montserrat Light"/>
                <a:sym typeface="Montserrat Light"/>
              </a:rPr>
              <a:t>background information</a:t>
            </a:r>
            <a:endParaRPr sz="2800">
              <a:latin typeface="Montserrat Light"/>
              <a:ea typeface="Montserrat Light"/>
              <a:cs typeface="Montserrat Light"/>
              <a:sym typeface="Montserrat Light"/>
            </a:endParaRPr>
          </a:p>
          <a:p>
            <a:pPr indent="-406400" lvl="0" marL="457200" marR="0" rtl="0" algn="l">
              <a:spcBef>
                <a:spcPts val="0"/>
              </a:spcBef>
              <a:spcAft>
                <a:spcPts val="0"/>
              </a:spcAft>
              <a:buSzPts val="2800"/>
              <a:buFont typeface="Montserrat Light"/>
              <a:buChar char="-"/>
            </a:pPr>
            <a:r>
              <a:rPr b="0" i="0" lang="en-US" sz="2800" u="none" cap="none" strike="noStrike">
                <a:latin typeface="Montserrat Light"/>
                <a:ea typeface="Montserrat Light"/>
                <a:cs typeface="Montserrat Light"/>
                <a:sym typeface="Montserrat Light"/>
              </a:rPr>
              <a:t>media use </a:t>
            </a:r>
            <a:endParaRPr b="0" i="0" sz="2800" u="none" cap="none" strike="noStrike">
              <a:latin typeface="Montserrat Light"/>
              <a:ea typeface="Montserrat Light"/>
              <a:cs typeface="Montserrat Light"/>
              <a:sym typeface="Montserrat Light"/>
            </a:endParaRPr>
          </a:p>
          <a:p>
            <a:pPr indent="-406400" lvl="0" marL="457200" marR="0" rtl="0" algn="l">
              <a:spcBef>
                <a:spcPts val="0"/>
              </a:spcBef>
              <a:spcAft>
                <a:spcPts val="0"/>
              </a:spcAft>
              <a:buSzPts val="2800"/>
              <a:buFont typeface="Montserrat Light"/>
              <a:buChar char="-"/>
            </a:pPr>
            <a:r>
              <a:rPr b="0" i="0" lang="en-US" sz="2800" u="none" cap="none" strike="noStrike">
                <a:latin typeface="Montserrat Light"/>
                <a:ea typeface="Montserrat Light"/>
                <a:cs typeface="Montserrat Light"/>
                <a:sym typeface="Montserrat Light"/>
              </a:rPr>
              <a:t>the perceived stress scale</a:t>
            </a:r>
            <a:endParaRPr sz="2800">
              <a:latin typeface="Montserrat Light"/>
              <a:ea typeface="Montserrat Light"/>
              <a:cs typeface="Montserrat Light"/>
              <a:sym typeface="Montserrat Light"/>
            </a:endParaRPr>
          </a:p>
          <a:p>
            <a:pPr indent="-406400" lvl="0" marL="457200" marR="0" rtl="0" algn="l">
              <a:spcBef>
                <a:spcPts val="0"/>
              </a:spcBef>
              <a:spcAft>
                <a:spcPts val="0"/>
              </a:spcAft>
              <a:buSzPts val="2800"/>
              <a:buFont typeface="Montserrat Light"/>
              <a:buChar char="-"/>
            </a:pPr>
            <a:r>
              <a:rPr b="0" i="0" lang="en-US" sz="2800" u="none" cap="none" strike="noStrike">
                <a:latin typeface="Montserrat Light"/>
                <a:ea typeface="Montserrat Light"/>
                <a:cs typeface="Montserrat Light"/>
                <a:sym typeface="Montserrat Light"/>
              </a:rPr>
              <a:t>Pi</a:t>
            </a:r>
            <a:r>
              <a:rPr b="0" i="0" lang="en-US" sz="2800" u="none" cap="none" strike="noStrike">
                <a:latin typeface="Montserrat Light"/>
                <a:ea typeface="Montserrat Light"/>
                <a:cs typeface="Montserrat Light"/>
                <a:sym typeface="Montserrat Light"/>
              </a:rPr>
              <a:t>ttsburgh sleep quality index</a:t>
            </a:r>
            <a:endParaRPr b="0" i="0" sz="2800" u="none" cap="none" strike="noStrike">
              <a:latin typeface="Montserrat Light"/>
              <a:ea typeface="Montserrat Light"/>
              <a:cs typeface="Montserrat Light"/>
              <a:sym typeface="Montserrat Light"/>
            </a:endParaRPr>
          </a:p>
          <a:p>
            <a:pPr indent="0" lvl="0" marL="0" marR="0" rtl="0" algn="l">
              <a:spcBef>
                <a:spcPts val="0"/>
              </a:spcBef>
              <a:spcAft>
                <a:spcPts val="0"/>
              </a:spcAft>
              <a:buNone/>
            </a:pPr>
            <a:r>
              <a:rPr b="0" i="0" lang="en-US" sz="2800" u="none" cap="none" strike="noStrike">
                <a:latin typeface="Montserrat Light"/>
                <a:ea typeface="Montserrat Light"/>
                <a:cs typeface="Montserrat Light"/>
                <a:sym typeface="Montserrat Light"/>
              </a:rPr>
              <a:t>The perceived stress scale was developed in 1983 and is used to analyze how events affect emotions an</a:t>
            </a:r>
            <a:r>
              <a:rPr b="0" i="0" lang="en-US" sz="2800" u="none" cap="none" strike="noStrike">
                <a:latin typeface="Montserrat Light"/>
                <a:ea typeface="Montserrat Light"/>
                <a:cs typeface="Montserrat Light"/>
                <a:sym typeface="Montserrat Light"/>
              </a:rPr>
              <a:t>d feelings. The Pittsburg</a:t>
            </a:r>
            <a:r>
              <a:rPr b="0" i="0" lang="en-US" sz="2800" u="none" cap="none" strike="noStrike">
                <a:latin typeface="Montserrat Light"/>
                <a:ea typeface="Montserrat Light"/>
                <a:cs typeface="Montserrat Light"/>
                <a:sym typeface="Montserrat Light"/>
              </a:rPr>
              <a:t>h sleep quality index (PSQI) analyzes seven aspects of sleep to determine sleep quality including sleep latency, subjective sleep quality, and sleep duration. These three survey sections were compiled in Qualtrics with the use of a computer</a:t>
            </a:r>
            <a:r>
              <a:rPr lang="en-US" sz="2800">
                <a:latin typeface="Montserrat Light"/>
                <a:ea typeface="Montserrat Light"/>
                <a:cs typeface="Montserrat Light"/>
                <a:sym typeface="Montserrat Light"/>
              </a:rPr>
              <a:t> and </a:t>
            </a:r>
            <a:r>
              <a:rPr b="0" i="0" lang="en-US" sz="2800" u="none" cap="none" strike="noStrike">
                <a:latin typeface="Montserrat Light"/>
                <a:ea typeface="Montserrat Light"/>
                <a:cs typeface="Montserrat Light"/>
                <a:sym typeface="Montserrat Light"/>
              </a:rPr>
              <a:t>was sent out to a sample of 500 Nicholls State stu</a:t>
            </a:r>
            <a:r>
              <a:rPr b="0" i="0" lang="en-US" sz="2800" u="none" cap="none" strike="noStrike">
                <a:latin typeface="Montserrat Light"/>
                <a:ea typeface="Montserrat Light"/>
                <a:cs typeface="Montserrat Light"/>
                <a:sym typeface="Montserrat Light"/>
              </a:rPr>
              <a:t>d</a:t>
            </a:r>
            <a:r>
              <a:rPr b="0" i="0" lang="en-US" sz="2800" u="none" cap="none" strike="noStrike">
                <a:latin typeface="Montserrat Light"/>
                <a:ea typeface="Montserrat Light"/>
                <a:cs typeface="Montserrat Light"/>
                <a:sym typeface="Montserrat Light"/>
              </a:rPr>
              <a:t>ents through their undergraduate email. SPSS software was used to analyze the data.</a:t>
            </a:r>
            <a:endParaRPr b="0" i="0" sz="2800" u="none" cap="none" strike="noStrike">
              <a:latin typeface="Montserrat Light"/>
              <a:ea typeface="Montserrat Light"/>
              <a:cs typeface="Montserrat Light"/>
              <a:sym typeface="Montserrat Light"/>
            </a:endParaRPr>
          </a:p>
          <a:p>
            <a:pPr indent="0" lvl="0" marL="0" marR="0" rtl="0" algn="l">
              <a:spcBef>
                <a:spcPts val="0"/>
              </a:spcBef>
              <a:spcAft>
                <a:spcPts val="0"/>
              </a:spcAft>
              <a:buNone/>
            </a:pPr>
            <a:br>
              <a:rPr b="0" i="0" lang="en-US" sz="2400" u="none" cap="none" strike="noStrike">
                <a:solidFill>
                  <a:schemeClr val="dk1"/>
                </a:solidFill>
                <a:latin typeface="Times New Roman"/>
                <a:ea typeface="Times New Roman"/>
                <a:cs typeface="Times New Roman"/>
                <a:sym typeface="Times New Roman"/>
              </a:rPr>
            </a:br>
            <a:endParaRPr b="0" i="0" sz="2400" u="none" cap="none" strike="noStrike">
              <a:solidFill>
                <a:srgbClr val="1482A5"/>
              </a:solidFill>
              <a:latin typeface="Montserrat Light"/>
              <a:ea typeface="Montserrat Light"/>
              <a:cs typeface="Montserrat Light"/>
              <a:sym typeface="Montserrat Light"/>
            </a:endParaRPr>
          </a:p>
        </p:txBody>
      </p:sp>
      <p:sp>
        <p:nvSpPr>
          <p:cNvPr id="108" name="Google Shape;108;p1"/>
          <p:cNvSpPr txBox="1"/>
          <p:nvPr/>
        </p:nvSpPr>
        <p:spPr>
          <a:xfrm>
            <a:off x="12510057" y="7187495"/>
            <a:ext cx="9153300" cy="646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3600" u="none" cap="none" strike="noStrike">
                <a:solidFill>
                  <a:srgbClr val="C00000"/>
                </a:solidFill>
                <a:latin typeface="Libre Baskerville"/>
                <a:ea typeface="Libre Baskerville"/>
                <a:cs typeface="Libre Baskerville"/>
                <a:sym typeface="Libre Baskerville"/>
              </a:rPr>
              <a:t>Materials and Methods</a:t>
            </a:r>
            <a:endParaRPr/>
          </a:p>
        </p:txBody>
      </p:sp>
      <p:sp>
        <p:nvSpPr>
          <p:cNvPr id="109" name="Google Shape;109;p1"/>
          <p:cNvSpPr txBox="1"/>
          <p:nvPr/>
        </p:nvSpPr>
        <p:spPr>
          <a:xfrm>
            <a:off x="12585338" y="19435788"/>
            <a:ext cx="9073200" cy="193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u="none" cap="none" strike="noStrike">
                <a:latin typeface="Libre Baskerville"/>
                <a:ea typeface="Libre Baskerville"/>
                <a:cs typeface="Libre Baskerville"/>
                <a:sym typeface="Libre Baskerville"/>
              </a:rPr>
              <a:t>Sleep quality and Perceived Stress</a:t>
            </a:r>
            <a:endParaRPr b="1" sz="2400">
              <a:latin typeface="Libre Baskerville"/>
              <a:ea typeface="Libre Baskerville"/>
              <a:cs typeface="Libre Baskerville"/>
              <a:sym typeface="Libre Baskerville"/>
            </a:endParaRPr>
          </a:p>
          <a:p>
            <a:pPr indent="0" lvl="0" marL="0" marR="0" rtl="0" algn="l">
              <a:spcBef>
                <a:spcPts val="0"/>
              </a:spcBef>
              <a:spcAft>
                <a:spcPts val="0"/>
              </a:spcAft>
              <a:buNone/>
            </a:pPr>
            <a:r>
              <a:rPr i="0" lang="en-US" sz="2400" u="none" cap="none" strike="noStrike">
                <a:latin typeface="Montserrat Light"/>
                <a:ea typeface="Montserrat Light"/>
                <a:cs typeface="Montserrat Light"/>
                <a:sym typeface="Montserrat Light"/>
              </a:rPr>
              <a:t>As predicted, based on current literature, participants that reported higher amount</a:t>
            </a:r>
            <a:r>
              <a:rPr lang="en-US" sz="2400">
                <a:latin typeface="Montserrat Light"/>
                <a:ea typeface="Montserrat Light"/>
                <a:cs typeface="Montserrat Light"/>
                <a:sym typeface="Montserrat Light"/>
              </a:rPr>
              <a:t>s </a:t>
            </a:r>
            <a:r>
              <a:rPr i="0" lang="en-US" sz="2400" u="none" cap="none" strike="noStrike">
                <a:latin typeface="Montserrat Light"/>
                <a:ea typeface="Montserrat Light"/>
                <a:cs typeface="Montserrat Light"/>
                <a:sym typeface="Montserrat Light"/>
              </a:rPr>
              <a:t>of perceived stress also reported poorer sleep quality and vice versa</a:t>
            </a:r>
            <a:r>
              <a:rPr lang="en-US" sz="2400">
                <a:latin typeface="Montserrat Light"/>
                <a:ea typeface="Montserrat Light"/>
                <a:cs typeface="Montserrat Light"/>
                <a:sym typeface="Montserrat Light"/>
              </a:rPr>
              <a:t> </a:t>
            </a:r>
            <a:endParaRPr i="0" sz="2400" u="none" cap="none" strike="noStrike">
              <a:latin typeface="Montserrat Light"/>
              <a:ea typeface="Montserrat Light"/>
              <a:cs typeface="Montserrat Light"/>
              <a:sym typeface="Montserrat Light"/>
            </a:endParaRPr>
          </a:p>
          <a:p>
            <a:pPr indent="0" lvl="0" marL="0" rtl="0" algn="l">
              <a:spcBef>
                <a:spcPts val="0"/>
              </a:spcBef>
              <a:spcAft>
                <a:spcPts val="0"/>
              </a:spcAft>
              <a:buClr>
                <a:schemeClr val="dk1"/>
              </a:buClr>
              <a:buFont typeface="Arial"/>
              <a:buNone/>
            </a:pPr>
            <a:r>
              <a:t/>
            </a:r>
            <a:endParaRPr sz="2400">
              <a:solidFill>
                <a:srgbClr val="1482A5"/>
              </a:solidFill>
              <a:latin typeface="Montserrat Light"/>
              <a:ea typeface="Montserrat Light"/>
              <a:cs typeface="Montserrat Light"/>
              <a:sym typeface="Montserrat Light"/>
            </a:endParaRPr>
          </a:p>
        </p:txBody>
      </p:sp>
      <p:sp>
        <p:nvSpPr>
          <p:cNvPr id="110" name="Google Shape;110;p1"/>
          <p:cNvSpPr txBox="1"/>
          <p:nvPr/>
        </p:nvSpPr>
        <p:spPr>
          <a:xfrm>
            <a:off x="12510059" y="17493604"/>
            <a:ext cx="6734100" cy="646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3600" u="none" cap="none" strike="noStrike">
                <a:solidFill>
                  <a:srgbClr val="C00000"/>
                </a:solidFill>
                <a:latin typeface="Libre Baskerville"/>
                <a:ea typeface="Libre Baskerville"/>
                <a:cs typeface="Libre Baskerville"/>
                <a:sym typeface="Libre Baskerville"/>
              </a:rPr>
              <a:t>Results</a:t>
            </a:r>
            <a:endParaRPr>
              <a:solidFill>
                <a:srgbClr val="C00000"/>
              </a:solidFill>
            </a:endParaRPr>
          </a:p>
        </p:txBody>
      </p:sp>
      <p:sp>
        <p:nvSpPr>
          <p:cNvPr id="111" name="Google Shape;111;p1"/>
          <p:cNvSpPr/>
          <p:nvPr/>
        </p:nvSpPr>
        <p:spPr>
          <a:xfrm>
            <a:off x="22584500" y="6520650"/>
            <a:ext cx="9601200" cy="174894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9600" u="none" cap="none" strike="noStrike">
              <a:solidFill>
                <a:srgbClr val="F3F3F3"/>
              </a:solidFill>
              <a:latin typeface="Times New Roman"/>
              <a:ea typeface="Times New Roman"/>
              <a:cs typeface="Times New Roman"/>
              <a:sym typeface="Times New Roman"/>
            </a:endParaRPr>
          </a:p>
        </p:txBody>
      </p:sp>
      <p:sp>
        <p:nvSpPr>
          <p:cNvPr id="112" name="Google Shape;112;p1"/>
          <p:cNvSpPr txBox="1"/>
          <p:nvPr/>
        </p:nvSpPr>
        <p:spPr>
          <a:xfrm>
            <a:off x="22697950" y="7043112"/>
            <a:ext cx="8972400" cy="6465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Font typeface="Arial"/>
              <a:buNone/>
            </a:pPr>
            <a:r>
              <a:rPr lang="en-US" sz="3600">
                <a:solidFill>
                  <a:srgbClr val="C00000"/>
                </a:solidFill>
                <a:latin typeface="Libre Baskerville"/>
                <a:ea typeface="Libre Baskerville"/>
                <a:cs typeface="Libre Baskerville"/>
                <a:sym typeface="Libre Baskerville"/>
              </a:rPr>
              <a:t>Results </a:t>
            </a:r>
            <a:r>
              <a:rPr lang="en-US" sz="2900">
                <a:solidFill>
                  <a:srgbClr val="C00000"/>
                </a:solidFill>
                <a:latin typeface="Libre Baskerville"/>
                <a:ea typeface="Libre Baskerville"/>
                <a:cs typeface="Libre Baskerville"/>
                <a:sym typeface="Libre Baskerville"/>
              </a:rPr>
              <a:t>(continued)</a:t>
            </a:r>
            <a:endParaRPr sz="700">
              <a:latin typeface="Montserrat"/>
              <a:ea typeface="Montserrat"/>
              <a:cs typeface="Montserrat"/>
              <a:sym typeface="Montserrat"/>
            </a:endParaRPr>
          </a:p>
        </p:txBody>
      </p:sp>
      <p:pic>
        <p:nvPicPr>
          <p:cNvPr id="113" name="Google Shape;113;p1"/>
          <p:cNvPicPr preferRelativeResize="0"/>
          <p:nvPr/>
        </p:nvPicPr>
        <p:blipFill rotWithShape="1">
          <a:blip r:embed="rId6">
            <a:alphaModFix/>
          </a:blip>
          <a:srcRect b="1409" l="-1180" r="1180" t="-1410"/>
          <a:stretch/>
        </p:blipFill>
        <p:spPr>
          <a:xfrm>
            <a:off x="955380" y="25613071"/>
            <a:ext cx="10058400" cy="6034998"/>
          </a:xfrm>
          <a:prstGeom prst="rect">
            <a:avLst/>
          </a:prstGeom>
          <a:noFill/>
          <a:ln>
            <a:noFill/>
          </a:ln>
        </p:spPr>
      </p:pic>
      <p:sp>
        <p:nvSpPr>
          <p:cNvPr id="114" name="Google Shape;114;p1"/>
          <p:cNvSpPr txBox="1"/>
          <p:nvPr/>
        </p:nvSpPr>
        <p:spPr>
          <a:xfrm>
            <a:off x="22782925" y="7833995"/>
            <a:ext cx="8978700" cy="4248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Font typeface="Arial"/>
              <a:buNone/>
            </a:pPr>
            <a:r>
              <a:rPr b="1" lang="en-US" sz="2400">
                <a:solidFill>
                  <a:schemeClr val="dk1"/>
                </a:solidFill>
                <a:latin typeface="Libre Baskerville"/>
                <a:ea typeface="Libre Baskerville"/>
                <a:cs typeface="Libre Baskerville"/>
                <a:sym typeface="Libre Baskerville"/>
              </a:rPr>
              <a:t>Trust in Main News Source &amp; </a:t>
            </a:r>
            <a:endParaRPr b="1" sz="2400">
              <a:solidFill>
                <a:schemeClr val="dk1"/>
              </a:solidFill>
              <a:latin typeface="Libre Baskerville"/>
              <a:ea typeface="Libre Baskerville"/>
              <a:cs typeface="Libre Baskerville"/>
              <a:sym typeface="Libre Baskerville"/>
            </a:endParaRPr>
          </a:p>
          <a:p>
            <a:pPr indent="0" lvl="0" marL="0" rtl="0" algn="l">
              <a:spcBef>
                <a:spcPts val="0"/>
              </a:spcBef>
              <a:spcAft>
                <a:spcPts val="0"/>
              </a:spcAft>
              <a:buClr>
                <a:schemeClr val="dk1"/>
              </a:buClr>
              <a:buFont typeface="Arial"/>
              <a:buNone/>
            </a:pPr>
            <a:r>
              <a:rPr b="1" lang="en-US" sz="2400">
                <a:solidFill>
                  <a:schemeClr val="dk1"/>
                </a:solidFill>
                <a:latin typeface="Libre Baskerville"/>
                <a:ea typeface="Libre Baskerville"/>
                <a:cs typeface="Libre Baskerville"/>
                <a:sym typeface="Libre Baskerville"/>
              </a:rPr>
              <a:t>Feeling Educated Rather than Fearful</a:t>
            </a:r>
            <a:endParaRPr b="1" sz="2400">
              <a:solidFill>
                <a:schemeClr val="dk1"/>
              </a:solidFill>
              <a:latin typeface="Libre Baskerville"/>
              <a:ea typeface="Libre Baskerville"/>
              <a:cs typeface="Libre Baskerville"/>
              <a:sym typeface="Libre Baskerville"/>
            </a:endParaRPr>
          </a:p>
          <a:p>
            <a:pPr indent="0" lvl="0" marL="0" rtl="0" algn="l">
              <a:spcBef>
                <a:spcPts val="0"/>
              </a:spcBef>
              <a:spcAft>
                <a:spcPts val="0"/>
              </a:spcAft>
              <a:buClr>
                <a:schemeClr val="dk1"/>
              </a:buClr>
              <a:buFont typeface="Arial"/>
              <a:buNone/>
            </a:pPr>
            <a:r>
              <a:rPr lang="en-US" sz="2400">
                <a:solidFill>
                  <a:schemeClr val="dk1"/>
                </a:solidFill>
                <a:latin typeface="Montserrat Light"/>
                <a:ea typeface="Montserrat Light"/>
                <a:cs typeface="Montserrat Light"/>
                <a:sym typeface="Montserrat Light"/>
              </a:rPr>
              <a:t>Participants who reported “Do not trust” and “Very little trust” for how much they  trusted their main news source were more likely to report that they felt fearful after watching news-related media. Likewise, those who reported that they felt more educated by watching news-related media were more likely to report that they trusted their main news source. This is consistent with the concepts found in previous studies emphasizing the value of trust as a coping mechanism.</a:t>
            </a:r>
            <a:endParaRPr>
              <a:latin typeface="Montserrat Light"/>
              <a:ea typeface="Montserrat Light"/>
              <a:cs typeface="Montserrat Light"/>
              <a:sym typeface="Montserrat Light"/>
            </a:endParaRPr>
          </a:p>
        </p:txBody>
      </p:sp>
      <p:sp>
        <p:nvSpPr>
          <p:cNvPr id="115" name="Google Shape;115;p1"/>
          <p:cNvSpPr txBox="1"/>
          <p:nvPr/>
        </p:nvSpPr>
        <p:spPr>
          <a:xfrm>
            <a:off x="12569750" y="24417988"/>
            <a:ext cx="4473300" cy="2401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b="1" lang="en-US" sz="2400">
                <a:solidFill>
                  <a:schemeClr val="dk1"/>
                </a:solidFill>
                <a:latin typeface="Libre Baskerville"/>
                <a:ea typeface="Libre Baskerville"/>
                <a:cs typeface="Libre Baskerville"/>
                <a:sym typeface="Libre Baskerville"/>
              </a:rPr>
              <a:t>Perceived Stress &amp; Gender</a:t>
            </a:r>
            <a:endParaRPr b="1" sz="2400">
              <a:solidFill>
                <a:schemeClr val="dk1"/>
              </a:solidFill>
              <a:latin typeface="Libre Baskerville"/>
              <a:ea typeface="Libre Baskerville"/>
              <a:cs typeface="Libre Baskerville"/>
              <a:sym typeface="Libre Baskerville"/>
            </a:endParaRPr>
          </a:p>
          <a:p>
            <a:pPr indent="0" lvl="0" marL="0" rtl="0" algn="l">
              <a:spcBef>
                <a:spcPts val="0"/>
              </a:spcBef>
              <a:spcAft>
                <a:spcPts val="0"/>
              </a:spcAft>
              <a:buClr>
                <a:schemeClr val="dk1"/>
              </a:buClr>
              <a:buSzPts val="1100"/>
              <a:buFont typeface="Arial"/>
              <a:buNone/>
            </a:pPr>
            <a:r>
              <a:rPr lang="en-US" sz="2400">
                <a:latin typeface="Montserrat Light"/>
                <a:ea typeface="Montserrat Light"/>
                <a:cs typeface="Montserrat Light"/>
                <a:sym typeface="Montserrat Light"/>
              </a:rPr>
              <a:t>Females were more likely to report higher perceived stress scores. A score between 14 and 26 indicates moderate perceived stress.</a:t>
            </a:r>
            <a:endParaRPr>
              <a:latin typeface="Times New Roman"/>
              <a:ea typeface="Times New Roman"/>
              <a:cs typeface="Times New Roman"/>
              <a:sym typeface="Times New Roman"/>
            </a:endParaRPr>
          </a:p>
        </p:txBody>
      </p:sp>
      <p:sp>
        <p:nvSpPr>
          <p:cNvPr id="116" name="Google Shape;116;p1"/>
          <p:cNvSpPr txBox="1"/>
          <p:nvPr/>
        </p:nvSpPr>
        <p:spPr>
          <a:xfrm>
            <a:off x="17364725" y="24418000"/>
            <a:ext cx="4362300" cy="240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US" sz="2400">
                <a:solidFill>
                  <a:srgbClr val="0C0C0C"/>
                </a:solidFill>
                <a:latin typeface="Libre Baskerville"/>
                <a:ea typeface="Libre Baskerville"/>
                <a:cs typeface="Libre Baskerville"/>
                <a:sym typeface="Libre Baskerville"/>
              </a:rPr>
              <a:t>Sleep quality &amp; Gender</a:t>
            </a:r>
            <a:endParaRPr b="1" sz="2400">
              <a:solidFill>
                <a:srgbClr val="0C0C0C"/>
              </a:solidFill>
              <a:latin typeface="Libre Baskerville"/>
              <a:ea typeface="Libre Baskerville"/>
              <a:cs typeface="Libre Baskerville"/>
              <a:sym typeface="Libre Baskerville"/>
            </a:endParaRPr>
          </a:p>
          <a:p>
            <a:pPr indent="0" lvl="0" marL="0" rtl="0" algn="l">
              <a:spcBef>
                <a:spcPts val="0"/>
              </a:spcBef>
              <a:spcAft>
                <a:spcPts val="0"/>
              </a:spcAft>
              <a:buNone/>
            </a:pPr>
            <a:r>
              <a:rPr lang="en-US" sz="2400">
                <a:latin typeface="Montserrat Light"/>
                <a:ea typeface="Montserrat Light"/>
                <a:cs typeface="Montserrat Light"/>
                <a:sym typeface="Montserrat Light"/>
              </a:rPr>
              <a:t>Females were more likely to report poorer sleep quality. A score equal to and above 5 indicates poor sleep quality.</a:t>
            </a:r>
            <a:endParaRPr>
              <a:latin typeface="Times New Roman"/>
              <a:ea typeface="Times New Roman"/>
              <a:cs typeface="Times New Roman"/>
              <a:sym typeface="Times New Roman"/>
            </a:endParaRPr>
          </a:p>
        </p:txBody>
      </p:sp>
      <p:pic>
        <p:nvPicPr>
          <p:cNvPr id="117" name="Google Shape;117;p1"/>
          <p:cNvPicPr preferRelativeResize="0"/>
          <p:nvPr/>
        </p:nvPicPr>
        <p:blipFill rotWithShape="1">
          <a:blip r:embed="rId7">
            <a:alphaModFix/>
          </a:blip>
          <a:srcRect b="31086" l="0" r="0" t="0"/>
          <a:stretch/>
        </p:blipFill>
        <p:spPr>
          <a:xfrm>
            <a:off x="13431976" y="21042900"/>
            <a:ext cx="6975774" cy="3486150"/>
          </a:xfrm>
          <a:prstGeom prst="rect">
            <a:avLst/>
          </a:prstGeom>
          <a:noFill/>
          <a:ln>
            <a:noFill/>
          </a:ln>
        </p:spPr>
      </p:pic>
      <p:sp>
        <p:nvSpPr>
          <p:cNvPr id="118" name="Google Shape;118;p1"/>
          <p:cNvSpPr txBox="1"/>
          <p:nvPr/>
        </p:nvSpPr>
        <p:spPr>
          <a:xfrm>
            <a:off x="14366375" y="29984625"/>
            <a:ext cx="495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Times New Roman"/>
              <a:ea typeface="Times New Roman"/>
              <a:cs typeface="Times New Roman"/>
              <a:sym typeface="Times New Roman"/>
            </a:endParaRPr>
          </a:p>
        </p:txBody>
      </p:sp>
      <p:pic>
        <p:nvPicPr>
          <p:cNvPr id="119" name="Google Shape;119;p1"/>
          <p:cNvPicPr preferRelativeResize="0"/>
          <p:nvPr/>
        </p:nvPicPr>
        <p:blipFill>
          <a:blip r:embed="rId8">
            <a:alphaModFix/>
          </a:blip>
          <a:stretch>
            <a:fillRect/>
          </a:stretch>
        </p:blipFill>
        <p:spPr>
          <a:xfrm>
            <a:off x="22597075" y="12631225"/>
            <a:ext cx="7460464" cy="1948427"/>
          </a:xfrm>
          <a:prstGeom prst="rect">
            <a:avLst/>
          </a:prstGeom>
          <a:noFill/>
          <a:ln>
            <a:noFill/>
          </a:ln>
        </p:spPr>
      </p:pic>
      <p:pic>
        <p:nvPicPr>
          <p:cNvPr id="120" name="Google Shape;120;p1"/>
          <p:cNvPicPr preferRelativeResize="0"/>
          <p:nvPr/>
        </p:nvPicPr>
        <p:blipFill>
          <a:blip r:embed="rId9">
            <a:alphaModFix/>
          </a:blip>
          <a:stretch>
            <a:fillRect/>
          </a:stretch>
        </p:blipFill>
        <p:spPr>
          <a:xfrm>
            <a:off x="23022768" y="14579649"/>
            <a:ext cx="8524611" cy="1716068"/>
          </a:xfrm>
          <a:prstGeom prst="rect">
            <a:avLst/>
          </a:prstGeom>
          <a:noFill/>
          <a:ln>
            <a:noFill/>
          </a:ln>
        </p:spPr>
      </p:pic>
      <p:pic>
        <p:nvPicPr>
          <p:cNvPr id="121" name="Google Shape;121;p1"/>
          <p:cNvPicPr preferRelativeResize="0"/>
          <p:nvPr/>
        </p:nvPicPr>
        <p:blipFill rotWithShape="1">
          <a:blip r:embed="rId10">
            <a:alphaModFix/>
          </a:blip>
          <a:srcRect b="0" l="0" r="6515" t="-11259"/>
          <a:stretch/>
        </p:blipFill>
        <p:spPr>
          <a:xfrm>
            <a:off x="24382946" y="16260041"/>
            <a:ext cx="7367428" cy="471134"/>
          </a:xfrm>
          <a:prstGeom prst="rect">
            <a:avLst/>
          </a:prstGeom>
          <a:noFill/>
          <a:ln>
            <a:noFill/>
          </a:ln>
        </p:spPr>
      </p:pic>
      <p:pic>
        <p:nvPicPr>
          <p:cNvPr id="122" name="Google Shape;122;p1"/>
          <p:cNvPicPr preferRelativeResize="0"/>
          <p:nvPr/>
        </p:nvPicPr>
        <p:blipFill>
          <a:blip r:embed="rId11">
            <a:alphaModFix/>
          </a:blip>
          <a:stretch>
            <a:fillRect/>
          </a:stretch>
        </p:blipFill>
        <p:spPr>
          <a:xfrm>
            <a:off x="29841234" y="14003577"/>
            <a:ext cx="1882663" cy="1253991"/>
          </a:xfrm>
          <a:prstGeom prst="rect">
            <a:avLst/>
          </a:prstGeom>
          <a:noFill/>
          <a:ln>
            <a:noFill/>
          </a:ln>
        </p:spPr>
      </p:pic>
      <p:sp>
        <p:nvSpPr>
          <p:cNvPr id="123" name="Google Shape;123;p1"/>
          <p:cNvSpPr txBox="1"/>
          <p:nvPr/>
        </p:nvSpPr>
        <p:spPr>
          <a:xfrm>
            <a:off x="23020725" y="17493600"/>
            <a:ext cx="8655300" cy="1662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Font typeface="Arial"/>
              <a:buNone/>
            </a:pPr>
            <a:r>
              <a:rPr b="1" lang="en-US" sz="2400">
                <a:solidFill>
                  <a:schemeClr val="dk1"/>
                </a:solidFill>
                <a:latin typeface="Libre Baskerville"/>
                <a:ea typeface="Libre Baskerville"/>
                <a:cs typeface="Libre Baskerville"/>
                <a:sym typeface="Libre Baskerville"/>
              </a:rPr>
              <a:t>Sleep Quality &amp; Job Loss</a:t>
            </a:r>
            <a:endParaRPr b="1" sz="2400">
              <a:solidFill>
                <a:schemeClr val="dk1"/>
              </a:solidFill>
              <a:latin typeface="Libre Baskerville"/>
              <a:ea typeface="Libre Baskerville"/>
              <a:cs typeface="Libre Baskerville"/>
              <a:sym typeface="Libre Baskerville"/>
            </a:endParaRPr>
          </a:p>
          <a:p>
            <a:pPr indent="0" lvl="0" marL="0" rtl="0" algn="l">
              <a:spcBef>
                <a:spcPts val="0"/>
              </a:spcBef>
              <a:spcAft>
                <a:spcPts val="0"/>
              </a:spcAft>
              <a:buClr>
                <a:schemeClr val="dk1"/>
              </a:buClr>
              <a:buFont typeface="Arial"/>
              <a:buNone/>
            </a:pPr>
            <a:r>
              <a:rPr lang="en-US" sz="2400">
                <a:solidFill>
                  <a:schemeClr val="dk1"/>
                </a:solidFill>
                <a:latin typeface="Montserrat Light"/>
                <a:ea typeface="Montserrat Light"/>
                <a:cs typeface="Montserrat Light"/>
                <a:sym typeface="Montserrat Light"/>
              </a:rPr>
              <a:t>Those who reported that they had lost a job during the lockdown were more likely to have poor sleep quality.</a:t>
            </a:r>
            <a:endParaRPr sz="2400">
              <a:solidFill>
                <a:schemeClr val="dk1"/>
              </a:solidFill>
              <a:latin typeface="Montserrat Light"/>
              <a:ea typeface="Montserrat Light"/>
              <a:cs typeface="Montserrat Light"/>
              <a:sym typeface="Montserrat Light"/>
            </a:endParaRPr>
          </a:p>
          <a:p>
            <a:pPr indent="0" lvl="0" marL="0" rtl="0" algn="l">
              <a:spcBef>
                <a:spcPts val="0"/>
              </a:spcBef>
              <a:spcAft>
                <a:spcPts val="0"/>
              </a:spcAft>
              <a:buClr>
                <a:schemeClr val="dk1"/>
              </a:buClr>
              <a:buFont typeface="Arial"/>
              <a:buNone/>
            </a:pPr>
            <a:r>
              <a:t/>
            </a:r>
            <a:endParaRPr sz="2400">
              <a:solidFill>
                <a:schemeClr val="dk1"/>
              </a:solidFill>
              <a:latin typeface="Montserrat Light"/>
              <a:ea typeface="Montserrat Light"/>
              <a:cs typeface="Montserrat Light"/>
              <a:sym typeface="Montserrat Light"/>
            </a:endParaRPr>
          </a:p>
        </p:txBody>
      </p:sp>
      <p:pic>
        <p:nvPicPr>
          <p:cNvPr id="124" name="Google Shape;124;p1"/>
          <p:cNvPicPr preferRelativeResize="0"/>
          <p:nvPr/>
        </p:nvPicPr>
        <p:blipFill>
          <a:blip r:embed="rId12">
            <a:alphaModFix/>
          </a:blip>
          <a:stretch>
            <a:fillRect/>
          </a:stretch>
        </p:blipFill>
        <p:spPr>
          <a:xfrm>
            <a:off x="23348000" y="19028710"/>
            <a:ext cx="7601700" cy="2444440"/>
          </a:xfrm>
          <a:prstGeom prst="rect">
            <a:avLst/>
          </a:prstGeom>
          <a:noFill/>
          <a:ln>
            <a:noFill/>
          </a:ln>
        </p:spPr>
      </p:pic>
      <p:sp>
        <p:nvSpPr>
          <p:cNvPr id="125" name="Google Shape;125;p1"/>
          <p:cNvSpPr/>
          <p:nvPr/>
        </p:nvSpPr>
        <p:spPr>
          <a:xfrm>
            <a:off x="22513900" y="30590900"/>
            <a:ext cx="9717300" cy="1316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9900" u="none" cap="none" strike="noStrike">
              <a:solidFill>
                <a:schemeClr val="dk1"/>
              </a:solidFill>
              <a:latin typeface="Times New Roman"/>
              <a:ea typeface="Times New Roman"/>
              <a:cs typeface="Times New Roman"/>
              <a:sym typeface="Times New Roman"/>
            </a:endParaRPr>
          </a:p>
        </p:txBody>
      </p:sp>
      <p:sp>
        <p:nvSpPr>
          <p:cNvPr id="126" name="Google Shape;126;p1"/>
          <p:cNvSpPr txBox="1"/>
          <p:nvPr/>
        </p:nvSpPr>
        <p:spPr>
          <a:xfrm>
            <a:off x="22749598" y="25008660"/>
            <a:ext cx="8564700" cy="954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Font typeface="Arial"/>
              <a:buNone/>
            </a:pPr>
            <a:r>
              <a:rPr lang="en-US" sz="3600">
                <a:solidFill>
                  <a:srgbClr val="C00000"/>
                </a:solidFill>
                <a:latin typeface="Libre Baskerville"/>
                <a:ea typeface="Libre Baskerville"/>
                <a:cs typeface="Libre Baskerville"/>
                <a:sym typeface="Libre Baskerville"/>
              </a:rPr>
              <a:t>Limitations</a:t>
            </a:r>
            <a:endParaRPr>
              <a:solidFill>
                <a:srgbClr val="C00000"/>
              </a:solidFill>
            </a:endParaRPr>
          </a:p>
          <a:p>
            <a:pPr indent="0" lvl="0" marL="0" rtl="0" algn="l">
              <a:spcBef>
                <a:spcPts val="0"/>
              </a:spcBef>
              <a:spcAft>
                <a:spcPts val="0"/>
              </a:spcAft>
              <a:buNone/>
            </a:pPr>
            <a:r>
              <a:t/>
            </a:r>
            <a:endParaRPr>
              <a:latin typeface="Times New Roman"/>
              <a:ea typeface="Times New Roman"/>
              <a:cs typeface="Times New Roman"/>
              <a:sym typeface="Times New Roman"/>
            </a:endParaRPr>
          </a:p>
        </p:txBody>
      </p:sp>
      <p:sp>
        <p:nvSpPr>
          <p:cNvPr id="127" name="Google Shape;127;p1"/>
          <p:cNvSpPr txBox="1"/>
          <p:nvPr/>
        </p:nvSpPr>
        <p:spPr>
          <a:xfrm>
            <a:off x="22798650" y="25613075"/>
            <a:ext cx="9153300" cy="4248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400">
                <a:solidFill>
                  <a:schemeClr val="dk1"/>
                </a:solidFill>
                <a:latin typeface="Montserrat Light"/>
                <a:ea typeface="Montserrat Light"/>
                <a:cs typeface="Montserrat Light"/>
                <a:sym typeface="Montserrat Light"/>
              </a:rPr>
              <a:t>Due to the nature of this survey, there are several limitations within this research. The limited responses to the survey have produced a smaller than desired sample size which can affect representation to the target population. Secondly, at the time of research, a media consumption scale could not be found. In future studies, having such scale would most likely improve the accuracy of such study. Lastly, due to the timing in which the survey was sent, mid-January 2021, this data may not accurately reflect the participants’ full experience of the events of 2020.</a:t>
            </a:r>
            <a:endParaRPr>
              <a:latin typeface="Times New Roman"/>
              <a:ea typeface="Times New Roman"/>
              <a:cs typeface="Times New Roman"/>
              <a:sym typeface="Times New Roman"/>
            </a:endParaRPr>
          </a:p>
        </p:txBody>
      </p:sp>
      <p:sp>
        <p:nvSpPr>
          <p:cNvPr id="128" name="Google Shape;128;p1"/>
          <p:cNvSpPr txBox="1"/>
          <p:nvPr/>
        </p:nvSpPr>
        <p:spPr>
          <a:xfrm>
            <a:off x="23333550" y="30725600"/>
            <a:ext cx="80349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2800">
                <a:solidFill>
                  <a:srgbClr val="C00000"/>
                </a:solidFill>
                <a:latin typeface="Montserrat"/>
                <a:ea typeface="Montserrat"/>
                <a:cs typeface="Montserrat"/>
                <a:sym typeface="Montserrat"/>
              </a:rPr>
              <a:t>Approved by Human Subject Institutional Review Board of Nicholls State University</a:t>
            </a:r>
            <a:endParaRPr b="1" sz="2800">
              <a:solidFill>
                <a:srgbClr val="C00000"/>
              </a:solidFill>
              <a:latin typeface="Montserrat"/>
              <a:ea typeface="Montserrat"/>
              <a:cs typeface="Montserrat"/>
              <a:sym typeface="Montserrat"/>
            </a:endParaRPr>
          </a:p>
        </p:txBody>
      </p:sp>
      <p:sp>
        <p:nvSpPr>
          <p:cNvPr id="129" name="Google Shape;129;p1"/>
          <p:cNvSpPr txBox="1"/>
          <p:nvPr/>
        </p:nvSpPr>
        <p:spPr>
          <a:xfrm>
            <a:off x="22898900" y="21571553"/>
            <a:ext cx="8972400" cy="47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b="1" lang="en-US" sz="2400">
                <a:solidFill>
                  <a:schemeClr val="dk1"/>
                </a:solidFill>
                <a:latin typeface="Libre Baskerville"/>
                <a:ea typeface="Libre Baskerville"/>
                <a:cs typeface="Libre Baskerville"/>
                <a:sym typeface="Libre Baskerville"/>
              </a:rPr>
              <a:t>Other Relevant Statistics</a:t>
            </a:r>
            <a:endParaRPr b="1" sz="2400">
              <a:solidFill>
                <a:schemeClr val="dk1"/>
              </a:solidFill>
              <a:latin typeface="Libre Baskerville"/>
              <a:ea typeface="Libre Baskerville"/>
              <a:cs typeface="Libre Baskerville"/>
              <a:sym typeface="Libre Baskerville"/>
            </a:endParaRPr>
          </a:p>
          <a:p>
            <a:pPr indent="0" lvl="0" marL="0" rtl="0" algn="l">
              <a:spcBef>
                <a:spcPts val="0"/>
              </a:spcBef>
              <a:spcAft>
                <a:spcPts val="0"/>
              </a:spcAft>
              <a:buClr>
                <a:schemeClr val="dk1"/>
              </a:buClr>
              <a:buFont typeface="Arial"/>
              <a:buNone/>
            </a:pPr>
            <a:r>
              <a:t/>
            </a:r>
            <a:endParaRPr>
              <a:latin typeface="Times New Roman"/>
              <a:ea typeface="Times New Roman"/>
              <a:cs typeface="Times New Roman"/>
              <a:sym typeface="Times New Roman"/>
            </a:endParaRPr>
          </a:p>
        </p:txBody>
      </p:sp>
      <p:sp>
        <p:nvSpPr>
          <p:cNvPr id="130" name="Google Shape;130;p1"/>
          <p:cNvSpPr txBox="1"/>
          <p:nvPr/>
        </p:nvSpPr>
        <p:spPr>
          <a:xfrm flipH="1" rot="1204">
            <a:off x="22764965" y="22142445"/>
            <a:ext cx="8564701" cy="3003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SzPts val="2400"/>
              <a:buFont typeface="Montserrat Light"/>
              <a:buChar char="●"/>
            </a:pPr>
            <a:r>
              <a:rPr lang="en-US" sz="2400">
                <a:latin typeface="Montserrat Light"/>
                <a:ea typeface="Montserrat Light"/>
                <a:cs typeface="Montserrat Light"/>
                <a:sym typeface="Montserrat Light"/>
              </a:rPr>
              <a:t>76% of participants reported poor sleep quality</a:t>
            </a:r>
            <a:endParaRPr sz="2400">
              <a:latin typeface="Montserrat Light"/>
              <a:ea typeface="Montserrat Light"/>
              <a:cs typeface="Montserrat Light"/>
              <a:sym typeface="Montserrat Light"/>
            </a:endParaRPr>
          </a:p>
          <a:p>
            <a:pPr indent="-381000" lvl="0" marL="457200" rtl="0" algn="l">
              <a:spcBef>
                <a:spcPts val="0"/>
              </a:spcBef>
              <a:spcAft>
                <a:spcPts val="0"/>
              </a:spcAft>
              <a:buSzPts val="2400"/>
              <a:buFont typeface="Montserrat Light"/>
              <a:buChar char="●"/>
            </a:pPr>
            <a:r>
              <a:rPr lang="en-US" sz="2400">
                <a:latin typeface="Montserrat Light"/>
                <a:ea typeface="Montserrat Light"/>
                <a:cs typeface="Montserrat Light"/>
                <a:sym typeface="Montserrat Light"/>
              </a:rPr>
              <a:t>The average hours of sleep was 6.5</a:t>
            </a:r>
            <a:endParaRPr sz="2400">
              <a:latin typeface="Montserrat Light"/>
              <a:ea typeface="Montserrat Light"/>
              <a:cs typeface="Montserrat Light"/>
              <a:sym typeface="Montserrat Light"/>
            </a:endParaRPr>
          </a:p>
          <a:p>
            <a:pPr indent="-381000" lvl="0" marL="457200" rtl="0" algn="l">
              <a:spcBef>
                <a:spcPts val="0"/>
              </a:spcBef>
              <a:spcAft>
                <a:spcPts val="0"/>
              </a:spcAft>
              <a:buSzPts val="2400"/>
              <a:buFont typeface="Montserrat Light"/>
              <a:buChar char="●"/>
            </a:pPr>
            <a:r>
              <a:rPr lang="en-US" sz="2400">
                <a:latin typeface="Montserrat Light"/>
                <a:ea typeface="Montserrat Light"/>
                <a:cs typeface="Montserrat Light"/>
                <a:sym typeface="Montserrat Light"/>
              </a:rPr>
              <a:t>96% of participants reported Moderate stress</a:t>
            </a:r>
            <a:endParaRPr sz="2400">
              <a:latin typeface="Montserrat Light"/>
              <a:ea typeface="Montserrat Light"/>
              <a:cs typeface="Montserrat Light"/>
              <a:sym typeface="Montserrat Light"/>
            </a:endParaRPr>
          </a:p>
        </p:txBody>
      </p:sp>
      <p:sp>
        <p:nvSpPr>
          <p:cNvPr id="131" name="Google Shape;131;p1"/>
          <p:cNvSpPr txBox="1"/>
          <p:nvPr/>
        </p:nvSpPr>
        <p:spPr>
          <a:xfrm>
            <a:off x="12622200" y="18097650"/>
            <a:ext cx="8929800" cy="1293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Font typeface="Arial"/>
              <a:buNone/>
            </a:pPr>
            <a:r>
              <a:rPr lang="en-US" sz="2400">
                <a:solidFill>
                  <a:schemeClr val="dk1"/>
                </a:solidFill>
                <a:latin typeface="Montserrat Light"/>
                <a:ea typeface="Montserrat Light"/>
                <a:cs typeface="Montserrat Light"/>
                <a:sym typeface="Montserrat Light"/>
              </a:rPr>
              <a:t>This research on how Nicholls State University students were affected by the events in the year 2020 produced five </a:t>
            </a:r>
            <a:r>
              <a:rPr lang="en-US" sz="2400">
                <a:solidFill>
                  <a:schemeClr val="dk1"/>
                </a:solidFill>
                <a:latin typeface="Montserrat Light"/>
                <a:ea typeface="Montserrat Light"/>
                <a:cs typeface="Montserrat Light"/>
                <a:sym typeface="Montserrat Light"/>
              </a:rPr>
              <a:t>statistically</a:t>
            </a:r>
            <a:r>
              <a:rPr lang="en-US" sz="2400">
                <a:solidFill>
                  <a:schemeClr val="dk1"/>
                </a:solidFill>
                <a:latin typeface="Montserrat Light"/>
                <a:ea typeface="Montserrat Light"/>
                <a:cs typeface="Montserrat Light"/>
                <a:sym typeface="Montserrat Light"/>
              </a:rPr>
              <a:t> significant relationships.</a:t>
            </a:r>
            <a:endParaRPr>
              <a:latin typeface="Times New Roman"/>
              <a:ea typeface="Times New Roman"/>
              <a:cs typeface="Times New Roman"/>
              <a:sym typeface="Times New Roman"/>
            </a:endParaRPr>
          </a:p>
        </p:txBody>
      </p:sp>
      <p:pic>
        <p:nvPicPr>
          <p:cNvPr id="132" name="Google Shape;132;p1"/>
          <p:cNvPicPr preferRelativeResize="0"/>
          <p:nvPr/>
        </p:nvPicPr>
        <p:blipFill>
          <a:blip r:embed="rId13">
            <a:alphaModFix/>
          </a:blip>
          <a:stretch>
            <a:fillRect/>
          </a:stretch>
        </p:blipFill>
        <p:spPr>
          <a:xfrm>
            <a:off x="1371600" y="965725"/>
            <a:ext cx="4876800" cy="3486150"/>
          </a:xfrm>
          <a:prstGeom prst="rect">
            <a:avLst/>
          </a:prstGeom>
          <a:noFill/>
          <a:ln>
            <a:noFill/>
          </a:ln>
        </p:spPr>
      </p:pic>
      <p:pic>
        <p:nvPicPr>
          <p:cNvPr id="133" name="Google Shape;133;p1"/>
          <p:cNvPicPr preferRelativeResize="0"/>
          <p:nvPr/>
        </p:nvPicPr>
        <p:blipFill>
          <a:blip r:embed="rId14">
            <a:alphaModFix/>
          </a:blip>
          <a:stretch>
            <a:fillRect/>
          </a:stretch>
        </p:blipFill>
        <p:spPr>
          <a:xfrm>
            <a:off x="17499640" y="26967050"/>
            <a:ext cx="3886960" cy="4805250"/>
          </a:xfrm>
          <a:prstGeom prst="rect">
            <a:avLst/>
          </a:prstGeom>
          <a:noFill/>
          <a:ln>
            <a:noFill/>
          </a:ln>
        </p:spPr>
      </p:pic>
      <p:pic>
        <p:nvPicPr>
          <p:cNvPr id="134" name="Google Shape;134;p1"/>
          <p:cNvPicPr preferRelativeResize="0"/>
          <p:nvPr/>
        </p:nvPicPr>
        <p:blipFill>
          <a:blip r:embed="rId15">
            <a:alphaModFix/>
          </a:blip>
          <a:stretch>
            <a:fillRect/>
          </a:stretch>
        </p:blipFill>
        <p:spPr>
          <a:xfrm>
            <a:off x="12569751" y="26819212"/>
            <a:ext cx="4473300" cy="487998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lank Presentation">
  <a:themeElements>
    <a:clrScheme name="Metro">
      <a:dk1>
        <a:srgbClr val="000000"/>
      </a:dk1>
      <a:lt1>
        <a:srgbClr val="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Graphicsland/MakeSigns.com</dc:creator>
</cp:coreProperties>
</file>