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50800000" cy="3810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1pPr>
    <a:lvl2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2pPr>
    <a:lvl3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3pPr>
    <a:lvl4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4pPr>
    <a:lvl5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5pPr>
    <a:lvl6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6pPr>
    <a:lvl7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7pPr>
    <a:lvl8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8pPr>
    <a:lvl9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3175" cap="flat">
              <a:solidFill>
                <a:srgbClr val="3E231A"/>
              </a:solidFill>
              <a:prstDash val="solid"/>
              <a:miter lim="400000"/>
            </a:ln>
          </a:left>
          <a:right>
            <a:ln w="3175" cap="flat">
              <a:solidFill>
                <a:srgbClr val="3E231A"/>
              </a:solidFill>
              <a:prstDash val="solid"/>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3175"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3175" cap="flat">
              <a:solidFill>
                <a:srgbClr val="3E231A"/>
              </a:solidFill>
              <a:prstDash val="solid"/>
              <a:miter lim="400000"/>
            </a:ln>
          </a:left>
          <a:right>
            <a:ln w="3175" cap="flat">
              <a:solidFill>
                <a:srgbClr val="3E231A"/>
              </a:solidFill>
              <a:prstDash val="solid"/>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3175"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3175" cap="flat">
              <a:solidFill>
                <a:srgbClr val="3E231A"/>
              </a:solidFill>
              <a:prstDash val="solid"/>
              <a:miter lim="400000"/>
            </a:ln>
          </a:left>
          <a:right>
            <a:ln w="3175" cap="flat">
              <a:solidFill>
                <a:srgbClr val="3E231A"/>
              </a:solidFill>
              <a:prstDash val="solid"/>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3175"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3175" cap="flat">
              <a:solidFill>
                <a:srgbClr val="3E231A"/>
              </a:solidFill>
              <a:prstDash val="solid"/>
              <a:miter lim="400000"/>
            </a:ln>
          </a:left>
          <a:right>
            <a:ln w="3175" cap="flat">
              <a:solidFill>
                <a:srgbClr val="3E231A"/>
              </a:solidFill>
              <a:prstDash val="solid"/>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3175"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3175" cap="flat">
              <a:solidFill>
                <a:srgbClr val="3E231A"/>
              </a:solidFill>
              <a:prstDash val="solid"/>
              <a:miter lim="400000"/>
            </a:ln>
          </a:left>
          <a:right>
            <a:ln w="3175"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3175"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3175" cap="flat">
              <a:solidFill>
                <a:srgbClr val="3D231A"/>
              </a:solidFill>
              <a:prstDash val="solid"/>
              <a:miter lim="400000"/>
            </a:ln>
          </a:top>
          <a:bottom>
            <a:ln w="3175" cap="flat">
              <a:solidFill>
                <a:srgbClr val="3D231A"/>
              </a:solidFill>
              <a:prstDash val="solid"/>
              <a:miter lim="400000"/>
            </a:ln>
          </a:bottom>
          <a:insideH>
            <a:ln w="3175"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3175" cap="flat">
              <a:solidFill>
                <a:srgbClr val="3D231A"/>
              </a:solidFill>
              <a:prstDash val="solid"/>
              <a:miter lim="400000"/>
            </a:ln>
          </a:left>
          <a:right>
            <a:ln w="3175"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3175" cap="flat">
              <a:solidFill>
                <a:srgbClr val="3D231A"/>
              </a:solidFill>
              <a:prstDash val="solid"/>
              <a:miter lim="400000"/>
            </a:ln>
          </a:bottom>
          <a:insideH>
            <a:ln w="3175"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3D231A"/>
              </a:solidFill>
              <a:prstDash val="solid"/>
              <a:miter lim="400000"/>
            </a:ln>
          </a:top>
          <a:bottom>
            <a:ln w="3175" cap="flat">
              <a:solidFill>
                <a:srgbClr val="3D231A"/>
              </a:solidFill>
              <a:prstDash val="solid"/>
              <a:miter lim="400000"/>
            </a:ln>
          </a:bottom>
          <a:insideH>
            <a:ln w="3175"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3175" cap="flat">
              <a:solidFill>
                <a:srgbClr val="3E231A"/>
              </a:solidFill>
              <a:prstDash val="solid"/>
              <a:miter lim="400000"/>
            </a:ln>
          </a:left>
          <a:right>
            <a:ln w="3175"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3E231A"/>
              </a:solidFill>
              <a:prstDash val="solid"/>
              <a:miter lim="400000"/>
            </a:ln>
          </a:top>
          <a:bottom>
            <a:ln w="3175" cap="flat">
              <a:solidFill>
                <a:srgbClr val="3E231A"/>
              </a:solidFill>
              <a:prstDash val="solid"/>
              <a:miter lim="400000"/>
            </a:ln>
          </a:bottom>
          <a:insideH>
            <a:ln w="3175"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3175" cap="flat">
              <a:solidFill>
                <a:srgbClr val="828D8E"/>
              </a:solidFill>
              <a:prstDash val="solid"/>
              <a:miter lim="400000"/>
            </a:ln>
          </a:top>
          <a:bottom>
            <a:ln w="3175" cap="flat">
              <a:solidFill>
                <a:srgbClr val="828D8E"/>
              </a:solidFill>
              <a:prstDash val="solid"/>
              <a:miter lim="400000"/>
            </a:ln>
          </a:bottom>
          <a:insideH>
            <a:ln w="3175"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3175" cap="flat">
              <a:solidFill>
                <a:srgbClr val="828D8E"/>
              </a:solidFill>
              <a:prstDash val="solid"/>
              <a:miter lim="400000"/>
            </a:ln>
          </a:left>
          <a:right>
            <a:ln w="3175" cap="flat">
              <a:solidFill>
                <a:srgbClr val="828D8E"/>
              </a:solidFill>
              <a:prstDash val="solid"/>
              <a:miter lim="400000"/>
            </a:ln>
          </a:right>
          <a:top>
            <a:ln w="3175" cap="flat">
              <a:solidFill>
                <a:srgbClr val="828D8E"/>
              </a:solidFill>
              <a:prstDash val="solid"/>
              <a:miter lim="400000"/>
            </a:ln>
          </a:top>
          <a:bottom>
            <a:ln w="3175" cap="flat">
              <a:solidFill>
                <a:srgbClr val="828D8E"/>
              </a:solidFill>
              <a:prstDash val="solid"/>
              <a:miter lim="400000"/>
            </a:ln>
          </a:bottom>
          <a:insideH>
            <a:ln w="3175" cap="flat">
              <a:solidFill>
                <a:srgbClr val="828D8E"/>
              </a:solidFill>
              <a:prstDash val="solid"/>
              <a:miter lim="400000"/>
            </a:ln>
          </a:insideH>
          <a:insideV>
            <a:ln w="3175"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3175" cap="flat">
              <a:solidFill>
                <a:srgbClr val="828D8E"/>
              </a:solidFill>
              <a:prstDash val="solid"/>
              <a:miter lim="400000"/>
            </a:ln>
          </a:top>
          <a:bottom>
            <a:ln w="3175" cap="flat">
              <a:solidFill>
                <a:srgbClr val="828D8E"/>
              </a:solidFill>
              <a:prstDash val="solid"/>
              <a:miter lim="400000"/>
            </a:ln>
          </a:bottom>
          <a:insideH>
            <a:ln w="3175"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828D8E"/>
              </a:solidFill>
              <a:prstDash val="solid"/>
              <a:miter lim="400000"/>
            </a:ln>
          </a:top>
          <a:bottom>
            <a:ln w="3175" cap="flat">
              <a:solidFill>
                <a:srgbClr val="828D8E"/>
              </a:solidFill>
              <a:prstDash val="solid"/>
              <a:miter lim="400000"/>
            </a:ln>
          </a:bottom>
          <a:insideH>
            <a:ln w="3175"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3175" cap="flat">
              <a:solidFill>
                <a:srgbClr val="83867F"/>
              </a:solidFill>
              <a:custDash>
                <a:ds d="200000" sp="200000"/>
              </a:custDash>
              <a:miter lim="400000"/>
            </a:ln>
          </a:left>
          <a:right>
            <a:ln w="3175" cap="flat">
              <a:solidFill>
                <a:srgbClr val="83867F"/>
              </a:solidFill>
              <a:custDash>
                <a:ds d="200000" sp="200000"/>
              </a:custDash>
              <a:miter lim="400000"/>
            </a:ln>
          </a:right>
          <a:top>
            <a:ln w="3175" cap="flat">
              <a:solidFill>
                <a:srgbClr val="83867F"/>
              </a:solidFill>
              <a:custDash>
                <a:ds d="200000" sp="200000"/>
              </a:custDash>
              <a:miter lim="400000"/>
            </a:ln>
          </a:top>
          <a:bottom>
            <a:ln w="3175" cap="flat">
              <a:solidFill>
                <a:srgbClr val="83867F"/>
              </a:solidFill>
              <a:custDash>
                <a:ds d="200000" sp="200000"/>
              </a:custDash>
              <a:miter lim="400000"/>
            </a:ln>
          </a:bottom>
          <a:insideH>
            <a:ln w="3175" cap="flat">
              <a:solidFill>
                <a:srgbClr val="83867F"/>
              </a:solidFill>
              <a:custDash>
                <a:ds d="200000" sp="200000"/>
              </a:custDash>
              <a:miter lim="400000"/>
            </a:ln>
          </a:insideH>
          <a:insideV>
            <a:ln w="3175"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3175"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3175" cap="flat">
              <a:solidFill>
                <a:srgbClr val="3E231A"/>
              </a:solidFill>
              <a:prstDash val="solid"/>
              <a:miter lim="400000"/>
            </a:ln>
          </a:top>
          <a:bottom>
            <a:ln w="12700" cap="flat">
              <a:noFill/>
              <a:miter lim="400000"/>
            </a:ln>
          </a:bottom>
          <a:insideH>
            <a:ln w="3175"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3175" cap="flat">
              <a:solidFill>
                <a:srgbClr val="3E231A"/>
              </a:solidFill>
              <a:prstDash val="solid"/>
              <a:miter lim="400000"/>
            </a:ln>
          </a:bottom>
          <a:insideH>
            <a:ln w="3175"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13895585" y="17283112"/>
            <a:ext cx="22993947" cy="2938464"/>
          </a:xfrm>
          <a:prstGeom prst="rect">
            <a:avLst/>
          </a:prstGeom>
        </p:spPr>
        <p:txBody>
          <a:bodyPr anchor="ctr">
            <a:spAutoFit/>
          </a:bodyPr>
          <a:lstStyle>
            <a:lvl1pPr>
              <a:defRPr sz="14400"/>
            </a:lvl1pPr>
          </a:lstStyle>
          <a:p>
            <a:pPr/>
            <a:r>
              <a:t>“Type a quote here.”</a:t>
            </a:r>
          </a:p>
        </p:txBody>
      </p:sp>
      <p:sp>
        <p:nvSpPr>
          <p:cNvPr id="94" name="–Johnny Appleseed"/>
          <p:cNvSpPr txBox="1"/>
          <p:nvPr>
            <p:ph type="body" sz="quarter" idx="22"/>
          </p:nvPr>
        </p:nvSpPr>
        <p:spPr>
          <a:xfrm>
            <a:off x="13895585" y="21505664"/>
            <a:ext cx="22993947" cy="2163763"/>
          </a:xfrm>
          <a:prstGeom prst="rect">
            <a:avLst/>
          </a:prstGeom>
        </p:spPr>
        <p:txBody>
          <a:bodyPr>
            <a:spAutoFit/>
          </a:bodyPr>
          <a:lstStyle>
            <a:lvl1pPr>
              <a:defRPr sz="104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sz="half" idx="21"/>
          </p:nvPr>
        </p:nvSpPr>
        <p:spPr>
          <a:xfrm>
            <a:off x="11112500" y="8885039"/>
            <a:ext cx="28575000" cy="18854215"/>
          </a:xfrm>
          <a:prstGeom prst="rect">
            <a:avLst/>
          </a:prstGeom>
        </p:spPr>
        <p:txBody>
          <a:bodyPr lIns="91439" tIns="45719" rIns="91439" bIns="45719">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quarter" idx="21"/>
          </p:nvPr>
        </p:nvSpPr>
        <p:spPr>
          <a:xfrm>
            <a:off x="13776523" y="7084218"/>
            <a:ext cx="23261837" cy="15171751"/>
          </a:xfrm>
          <a:prstGeom prst="rect">
            <a:avLst/>
          </a:prstGeom>
          <a:ln w="9525">
            <a:round/>
          </a:ln>
        </p:spPr>
        <p:txBody>
          <a:bodyPr lIns="91439" tIns="45719" rIns="91439" bIns="45719">
            <a:noAutofit/>
          </a:bodyPr>
          <a:lstStyle/>
          <a:p>
            <a:pPr/>
          </a:p>
        </p:txBody>
      </p:sp>
      <p:sp>
        <p:nvSpPr>
          <p:cNvPr id="21" name="Title Text"/>
          <p:cNvSpPr txBox="1"/>
          <p:nvPr>
            <p:ph type="title"/>
          </p:nvPr>
        </p:nvSpPr>
        <p:spPr>
          <a:xfrm>
            <a:off x="13895585" y="21654492"/>
            <a:ext cx="22993947" cy="2232423"/>
          </a:xfrm>
          <a:prstGeom prst="rect">
            <a:avLst/>
          </a:prstGeom>
        </p:spPr>
        <p:txBody>
          <a:bodyPr/>
          <a:lstStyle/>
          <a:p>
            <a:pPr/>
            <a:r>
              <a:t>Title Text</a:t>
            </a:r>
          </a:p>
        </p:txBody>
      </p:sp>
      <p:sp>
        <p:nvSpPr>
          <p:cNvPr id="22" name="Body Level One…"/>
          <p:cNvSpPr txBox="1"/>
          <p:nvPr>
            <p:ph type="body" sz="quarter" idx="1"/>
          </p:nvPr>
        </p:nvSpPr>
        <p:spPr>
          <a:xfrm>
            <a:off x="13895585" y="23916679"/>
            <a:ext cx="22993947" cy="226218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3895585" y="17040820"/>
            <a:ext cx="22993947" cy="4018360"/>
          </a:xfrm>
          <a:prstGeom prst="rect">
            <a:avLst/>
          </a:prstGeom>
        </p:spPr>
        <p:txBody>
          <a:bodyPr anchor="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quarter" idx="21"/>
          </p:nvPr>
        </p:nvSpPr>
        <p:spPr>
          <a:xfrm>
            <a:off x="24001015" y="13275468"/>
            <a:ext cx="17774163" cy="11727657"/>
          </a:xfrm>
          <a:prstGeom prst="rect">
            <a:avLst/>
          </a:prstGeom>
          <a:ln w="9525">
            <a:round/>
          </a:ln>
        </p:spPr>
        <p:txBody>
          <a:bodyPr lIns="91439" tIns="45719" rIns="91439" bIns="45719">
            <a:noAutofit/>
          </a:bodyPr>
          <a:lstStyle/>
          <a:p>
            <a:pPr/>
          </a:p>
        </p:txBody>
      </p:sp>
      <p:sp>
        <p:nvSpPr>
          <p:cNvPr id="39" name="Title Text"/>
          <p:cNvSpPr txBox="1"/>
          <p:nvPr>
            <p:ph type="title"/>
          </p:nvPr>
        </p:nvSpPr>
        <p:spPr>
          <a:xfrm>
            <a:off x="13240742" y="13290351"/>
            <a:ext cx="12308087" cy="6593087"/>
          </a:xfrm>
          <a:prstGeom prst="rect">
            <a:avLst/>
          </a:prstGeom>
        </p:spPr>
        <p:txBody>
          <a:bodyPr/>
          <a:lstStyle>
            <a:lvl1pPr>
              <a:defRPr sz="26000"/>
            </a:lvl1pPr>
          </a:lstStyle>
          <a:p>
            <a:pPr/>
            <a:r>
              <a:t>Title Text</a:t>
            </a:r>
          </a:p>
        </p:txBody>
      </p:sp>
      <p:sp>
        <p:nvSpPr>
          <p:cNvPr id="40" name="Body Level One…"/>
          <p:cNvSpPr txBox="1"/>
          <p:nvPr>
            <p:ph type="body" sz="quarter" idx="1"/>
          </p:nvPr>
        </p:nvSpPr>
        <p:spPr>
          <a:xfrm>
            <a:off x="13240742" y="19868554"/>
            <a:ext cx="12308087" cy="494109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13895585" y="12055078"/>
            <a:ext cx="22993947" cy="3467696"/>
          </a:xfrm>
          <a:prstGeom prst="rect">
            <a:avLst/>
          </a:prstGeom>
        </p:spPr>
        <p:txBody>
          <a:bodyPr anchor="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13895585" y="12055078"/>
            <a:ext cx="22993947" cy="3467696"/>
          </a:xfrm>
          <a:prstGeom prst="rect">
            <a:avLst/>
          </a:prstGeom>
        </p:spPr>
        <p:txBody>
          <a:bodyPr anchor="ctr"/>
          <a:lstStyle/>
          <a:p>
            <a:pPr/>
            <a:r>
              <a:t>Title Text</a:t>
            </a:r>
          </a:p>
        </p:txBody>
      </p:sp>
      <p:sp>
        <p:nvSpPr>
          <p:cNvPr id="57" name="Body Level One…"/>
          <p:cNvSpPr txBox="1"/>
          <p:nvPr>
            <p:ph type="body" sz="quarter" idx="1"/>
          </p:nvPr>
        </p:nvSpPr>
        <p:spPr>
          <a:xfrm>
            <a:off x="13895585" y="15850195"/>
            <a:ext cx="22993947" cy="9599415"/>
          </a:xfrm>
          <a:prstGeom prst="rect">
            <a:avLst/>
          </a:prstGeom>
        </p:spPr>
        <p:txBody>
          <a:bodyPr anchor="ctr"/>
          <a:lstStyle>
            <a:lvl1pPr marL="1828800" indent="-1828800" algn="l">
              <a:spcBef>
                <a:spcPts val="11600"/>
              </a:spcBef>
              <a:buSzPct val="25000"/>
              <a:buBlip>
                <a:blip r:embed="rId2"/>
              </a:buBlip>
              <a:defRPr sz="14400"/>
            </a:lvl1pPr>
            <a:lvl2pPr marL="2489200" indent="-1828800" algn="l">
              <a:spcBef>
                <a:spcPts val="11600"/>
              </a:spcBef>
              <a:buSzPct val="25000"/>
              <a:buBlip>
                <a:blip r:embed="rId2"/>
              </a:buBlip>
              <a:defRPr sz="14400"/>
            </a:lvl2pPr>
            <a:lvl3pPr marL="3149600" indent="-1828800" algn="l">
              <a:spcBef>
                <a:spcPts val="11600"/>
              </a:spcBef>
              <a:buSzPct val="25000"/>
              <a:buBlip>
                <a:blip r:embed="rId2"/>
              </a:buBlip>
              <a:defRPr sz="14400"/>
            </a:lvl3pPr>
            <a:lvl4pPr marL="3810000" indent="-1828800" algn="l">
              <a:spcBef>
                <a:spcPts val="11600"/>
              </a:spcBef>
              <a:buSzPct val="25000"/>
              <a:buBlip>
                <a:blip r:embed="rId2"/>
              </a:buBlip>
              <a:defRPr sz="14400"/>
            </a:lvl4pPr>
            <a:lvl5pPr marL="4470400" indent="-1828800" algn="l">
              <a:spcBef>
                <a:spcPts val="11600"/>
              </a:spcBef>
              <a:buSzPct val="25000"/>
              <a:buBlip>
                <a:blip r:embed="rId2"/>
              </a:buBlip>
              <a:defRPr sz="14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21"/>
          </p:nvPr>
        </p:nvSpPr>
        <p:spPr>
          <a:xfrm>
            <a:off x="22959218" y="15240000"/>
            <a:ext cx="14616319" cy="9822657"/>
          </a:xfrm>
          <a:prstGeom prst="rect">
            <a:avLst/>
          </a:prstGeom>
          <a:ln w="9525">
            <a:round/>
          </a:ln>
        </p:spPr>
        <p:txBody>
          <a:bodyPr lIns="91439" tIns="45719" rIns="91439" bIns="45719">
            <a:noAutofit/>
          </a:bodyPr>
          <a:lstStyle/>
          <a:p>
            <a:pPr/>
          </a:p>
        </p:txBody>
      </p:sp>
      <p:sp>
        <p:nvSpPr>
          <p:cNvPr id="66" name="Title Text"/>
          <p:cNvSpPr txBox="1"/>
          <p:nvPr>
            <p:ph type="title"/>
          </p:nvPr>
        </p:nvSpPr>
        <p:spPr>
          <a:xfrm>
            <a:off x="13895585" y="12055078"/>
            <a:ext cx="22993947" cy="3467696"/>
          </a:xfrm>
          <a:prstGeom prst="rect">
            <a:avLst/>
          </a:prstGeom>
        </p:spPr>
        <p:txBody>
          <a:bodyPr anchor="ctr"/>
          <a:lstStyle/>
          <a:p>
            <a:pPr/>
            <a:r>
              <a:t>Title Text</a:t>
            </a:r>
          </a:p>
        </p:txBody>
      </p:sp>
      <p:sp>
        <p:nvSpPr>
          <p:cNvPr id="67" name="Body Level One…"/>
          <p:cNvSpPr txBox="1"/>
          <p:nvPr>
            <p:ph type="body" sz="quarter" idx="1"/>
          </p:nvPr>
        </p:nvSpPr>
        <p:spPr>
          <a:xfrm>
            <a:off x="13895585" y="15865078"/>
            <a:ext cx="11028165" cy="9227344"/>
          </a:xfrm>
          <a:prstGeom prst="rect">
            <a:avLst/>
          </a:prstGeom>
        </p:spPr>
        <p:txBody>
          <a:bodyPr anchor="ctr"/>
          <a:lstStyle>
            <a:lvl1pPr marL="1447800" indent="-1447800" algn="l">
              <a:spcBef>
                <a:spcPts val="10800"/>
              </a:spcBef>
              <a:buSzPct val="25000"/>
              <a:buBlip>
                <a:blip r:embed="rId2"/>
              </a:buBlip>
              <a:defRPr sz="11400"/>
            </a:lvl1pPr>
            <a:lvl2pPr marL="1981200" indent="-1447800" algn="l">
              <a:spcBef>
                <a:spcPts val="10800"/>
              </a:spcBef>
              <a:buSzPct val="25000"/>
              <a:buBlip>
                <a:blip r:embed="rId2"/>
              </a:buBlip>
              <a:defRPr sz="11400"/>
            </a:lvl2pPr>
            <a:lvl3pPr marL="2514600" indent="-1447800" algn="l">
              <a:spcBef>
                <a:spcPts val="10800"/>
              </a:spcBef>
              <a:buSzPct val="25000"/>
              <a:buBlip>
                <a:blip r:embed="rId2"/>
              </a:buBlip>
              <a:defRPr sz="11400"/>
            </a:lvl3pPr>
            <a:lvl4pPr marL="3048000" indent="-1447800" algn="l">
              <a:spcBef>
                <a:spcPts val="10800"/>
              </a:spcBef>
              <a:buSzPct val="25000"/>
              <a:buBlip>
                <a:blip r:embed="rId2"/>
              </a:buBlip>
              <a:defRPr sz="11400"/>
            </a:lvl4pPr>
            <a:lvl5pPr marL="3581400" indent="-1447800" algn="l">
              <a:spcBef>
                <a:spcPts val="10800"/>
              </a:spcBef>
              <a:buSzPct val="25000"/>
              <a:buBlip>
                <a:blip r:embed="rId2"/>
              </a:buBlip>
              <a:defRPr sz="11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sz="quarter" idx="1"/>
          </p:nvPr>
        </p:nvSpPr>
        <p:spPr>
          <a:xfrm>
            <a:off x="13895585" y="12948046"/>
            <a:ext cx="22993947" cy="12203908"/>
          </a:xfrm>
          <a:prstGeom prst="rect">
            <a:avLst/>
          </a:prstGeom>
        </p:spPr>
        <p:txBody>
          <a:bodyPr anchor="ctr"/>
          <a:lstStyle>
            <a:lvl1pPr marL="1828800" indent="-1828800" algn="l">
              <a:spcBef>
                <a:spcPts val="11600"/>
              </a:spcBef>
              <a:buSzPct val="25000"/>
              <a:buBlip>
                <a:blip r:embed="rId2"/>
              </a:buBlip>
              <a:defRPr sz="14400"/>
            </a:lvl1pPr>
            <a:lvl2pPr marL="2489200" indent="-1828800" algn="l">
              <a:spcBef>
                <a:spcPts val="11600"/>
              </a:spcBef>
              <a:buSzPct val="25000"/>
              <a:buBlip>
                <a:blip r:embed="rId2"/>
              </a:buBlip>
              <a:defRPr sz="14400"/>
            </a:lvl2pPr>
            <a:lvl3pPr marL="3149600" indent="-1828800" algn="l">
              <a:spcBef>
                <a:spcPts val="11600"/>
              </a:spcBef>
              <a:buSzPct val="25000"/>
              <a:buBlip>
                <a:blip r:embed="rId2"/>
              </a:buBlip>
              <a:defRPr sz="14400"/>
            </a:lvl3pPr>
            <a:lvl4pPr marL="3810000" indent="-1828800" algn="l">
              <a:spcBef>
                <a:spcPts val="11600"/>
              </a:spcBef>
              <a:buSzPct val="25000"/>
              <a:buBlip>
                <a:blip r:embed="rId2"/>
              </a:buBlip>
              <a:defRPr sz="14400"/>
            </a:lvl4pPr>
            <a:lvl5pPr marL="4470400" indent="-1828800" algn="l">
              <a:spcBef>
                <a:spcPts val="11600"/>
              </a:spcBef>
              <a:buSzPct val="25000"/>
              <a:buBlip>
                <a:blip r:embed="rId2"/>
              </a:buBlip>
              <a:defRPr sz="144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26918046" y="10150078"/>
            <a:ext cx="11323133" cy="7471172"/>
          </a:xfrm>
          <a:prstGeom prst="rect">
            <a:avLst/>
          </a:prstGeom>
          <a:ln w="9525">
            <a:round/>
          </a:ln>
        </p:spPr>
        <p:txBody>
          <a:bodyPr lIns="91439" tIns="45719" rIns="91439" bIns="45719">
            <a:noAutofit/>
          </a:bodyPr>
          <a:lstStyle/>
          <a:p>
            <a:pPr/>
          </a:p>
        </p:txBody>
      </p:sp>
      <p:sp>
        <p:nvSpPr>
          <p:cNvPr id="84" name="Image"/>
          <p:cNvSpPr/>
          <p:nvPr>
            <p:ph type="pic" sz="quarter" idx="22"/>
          </p:nvPr>
        </p:nvSpPr>
        <p:spPr>
          <a:xfrm>
            <a:off x="26477630" y="16147876"/>
            <a:ext cx="11692764" cy="17757110"/>
          </a:xfrm>
          <a:prstGeom prst="rect">
            <a:avLst/>
          </a:prstGeom>
          <a:ln w="9525">
            <a:round/>
          </a:ln>
        </p:spPr>
        <p:txBody>
          <a:bodyPr lIns="91439" tIns="45719" rIns="91439" bIns="45719">
            <a:noAutofit/>
          </a:bodyPr>
          <a:lstStyle/>
          <a:p>
            <a:pPr/>
          </a:p>
        </p:txBody>
      </p:sp>
      <p:sp>
        <p:nvSpPr>
          <p:cNvPr id="85" name="Image"/>
          <p:cNvSpPr/>
          <p:nvPr>
            <p:ph type="pic" sz="quarter" idx="23"/>
          </p:nvPr>
        </p:nvSpPr>
        <p:spPr>
          <a:xfrm>
            <a:off x="10948789" y="10983515"/>
            <a:ext cx="20285721" cy="15216771"/>
          </a:xfrm>
          <a:prstGeom prst="rect">
            <a:avLst/>
          </a:prstGeom>
          <a:ln w="9525">
            <a:round/>
          </a:ln>
        </p:spPr>
        <p:txBody>
          <a:bodyPr lIns="91439" tIns="45719" rIns="91439" bIns="45719">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3895585" y="13811250"/>
            <a:ext cx="22993947" cy="5715000"/>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b">
            <a:normAutofit fontScale="100000" lnSpcReduction="0"/>
          </a:bodyPr>
          <a:lstStyle/>
          <a:p>
            <a:pPr/>
            <a:r>
              <a:t>Title Text</a:t>
            </a:r>
          </a:p>
        </p:txBody>
      </p:sp>
      <p:sp>
        <p:nvSpPr>
          <p:cNvPr id="3" name="Body Level One…"/>
          <p:cNvSpPr txBox="1"/>
          <p:nvPr>
            <p:ph type="body" idx="1"/>
          </p:nvPr>
        </p:nvSpPr>
        <p:spPr>
          <a:xfrm>
            <a:off x="13895585" y="19511367"/>
            <a:ext cx="22993947" cy="2411016"/>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4948821" y="25672256"/>
            <a:ext cx="898750" cy="1414463"/>
          </a:xfrm>
          <a:prstGeom prst="rect">
            <a:avLst/>
          </a:prstGeom>
          <a:ln w="3175">
            <a:miter lim="400000"/>
          </a:ln>
        </p:spPr>
        <p:txBody>
          <a:bodyPr wrap="none" lIns="59531" tIns="59531" rIns="59531" bIns="59531" anchor="b">
            <a:spAutoFit/>
          </a:bodyPr>
          <a:lstStyle>
            <a:lvl1pPr>
              <a:defRPr sz="6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1pPr>
      <a:lvl2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2pPr>
      <a:lvl3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3pPr>
      <a:lvl4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4pPr>
      <a:lvl5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5pPr>
      <a:lvl6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6pPr>
      <a:lvl7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7pPr>
      <a:lvl8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8pPr>
      <a:lvl9pPr marL="0" marR="0" indent="0" algn="ctr" defTabSz="2293055" rtl="0" latinLnBrk="0">
        <a:lnSpc>
          <a:spcPct val="100000"/>
        </a:lnSpc>
        <a:spcBef>
          <a:spcPts val="0"/>
        </a:spcBef>
        <a:spcAft>
          <a:spcPts val="0"/>
        </a:spcAft>
        <a:buClrTx/>
        <a:buSzTx/>
        <a:buFontTx/>
        <a:buNone/>
        <a:tabLst/>
        <a:defRPr b="0" baseline="0" cap="none" i="0" spc="0" strike="noStrike" sz="27600" u="none">
          <a:solidFill>
            <a:srgbClr val="3E231A"/>
          </a:solidFill>
          <a:uFillTx/>
          <a:latin typeface="+mn-lt"/>
          <a:ea typeface="+mn-ea"/>
          <a:cs typeface="+mn-cs"/>
          <a:sym typeface="Papyrus"/>
        </a:defRPr>
      </a:lvl9pPr>
    </p:titleStyle>
    <p:bodyStyle>
      <a:lvl1pPr marL="0" marR="0" indent="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1pPr>
      <a:lvl2pPr marL="0" marR="0" indent="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2pPr>
      <a:lvl3pPr marL="0" marR="0" indent="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3pPr>
      <a:lvl4pPr marL="0" marR="0" indent="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4pPr>
      <a:lvl5pPr marL="0" marR="0" indent="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5pPr>
      <a:lvl6pPr marL="0" marR="0" indent="35560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6pPr>
      <a:lvl7pPr marL="0" marR="0" indent="71120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7pPr>
      <a:lvl8pPr marL="0" marR="0" indent="106680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8pPr>
      <a:lvl9pPr marL="0" marR="0" indent="1422400" algn="ctr" defTabSz="2293055" rtl="0" latinLnBrk="0">
        <a:lnSpc>
          <a:spcPct val="100000"/>
        </a:lnSpc>
        <a:spcBef>
          <a:spcPts val="0"/>
        </a:spcBef>
        <a:spcAft>
          <a:spcPts val="0"/>
        </a:spcAft>
        <a:buClrTx/>
        <a:buSzTx/>
        <a:buFontTx/>
        <a:buNone/>
        <a:tabLst/>
        <a:defRPr b="0" baseline="0" cap="none" i="0" spc="0" strike="noStrike" sz="13800" u="none">
          <a:solidFill>
            <a:srgbClr val="3E231A"/>
          </a:solidFill>
          <a:uFillTx/>
          <a:latin typeface="+mn-lt"/>
          <a:ea typeface="+mn-ea"/>
          <a:cs typeface="+mn-cs"/>
          <a:sym typeface="Papyrus"/>
        </a:defRPr>
      </a:lvl9pPr>
    </p:bodyStyle>
    <p:otherStyle>
      <a:lvl1pPr marL="0" marR="0" indent="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1pPr>
      <a:lvl2pPr marL="0" marR="0" indent="2286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2pPr>
      <a:lvl3pPr marL="0" marR="0" indent="4572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3pPr>
      <a:lvl4pPr marL="0" marR="0" indent="6858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4pPr>
      <a:lvl5pPr marL="0" marR="0" indent="9144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5pPr>
      <a:lvl6pPr marL="0" marR="0" indent="11430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6pPr>
      <a:lvl7pPr marL="0" marR="0" indent="13716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7pPr>
      <a:lvl8pPr marL="0" marR="0" indent="16002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8pPr>
      <a:lvl9pPr marL="0" marR="0" indent="1828800" algn="ctr" defTabSz="2293055" latinLnBrk="0">
        <a:lnSpc>
          <a:spcPct val="100000"/>
        </a:lnSpc>
        <a:spcBef>
          <a:spcPts val="0"/>
        </a:spcBef>
        <a:spcAft>
          <a:spcPts val="0"/>
        </a:spcAft>
        <a:buClrTx/>
        <a:buSzTx/>
        <a:buFontTx/>
        <a:buNone/>
        <a:tabLst/>
        <a:defRPr b="0" baseline="0" cap="none" i="0" spc="0" strike="noStrike" sz="66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tif"/><Relationship Id="rId6" Type="http://schemas.openxmlformats.org/officeDocument/2006/relationships/image" Target="../media/image2.tif"/><Relationship Id="rId7" Type="http://schemas.openxmlformats.org/officeDocument/2006/relationships/image" Target="../media/image7.png"/><Relationship Id="rId8" Type="http://schemas.openxmlformats.org/officeDocument/2006/relationships/hyperlink" Target="https://www.metmuseum.org/art/collection/search/246725" TargetMode="External"/><Relationship Id="rId9" Type="http://schemas.openxmlformats.org/officeDocument/2006/relationships/hyperlink" Target="http://www.jstor.org/stable/2089618" TargetMode="External"/><Relationship Id="rId10" Type="http://schemas.openxmlformats.org/officeDocument/2006/relationships/hyperlink" Target="http://www.jstor.org/stable/27566703" TargetMode="External"/><Relationship Id="rId11" Type="http://schemas.openxmlformats.org/officeDocument/2006/relationships/hyperlink" Target="http://www.jstor.org/stable/24572916" TargetMode="External"/><Relationship Id="rId12" Type="http://schemas.openxmlformats.org/officeDocument/2006/relationships/image" Target="../media/image3.tif"/><Relationship Id="rId1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1" name="Abstract"/>
          <p:cNvGrpSpPr/>
          <p:nvPr/>
        </p:nvGrpSpPr>
        <p:grpSpPr>
          <a:xfrm>
            <a:off x="3256743" y="7789693"/>
            <a:ext cx="12862835" cy="1325564"/>
            <a:chOff x="0" y="0"/>
            <a:chExt cx="12862833" cy="1325562"/>
          </a:xfrm>
        </p:grpSpPr>
        <p:sp>
          <p:nvSpPr>
            <p:cNvPr id="120" name="Abstract"/>
            <p:cNvSpPr txBox="1"/>
            <p:nvPr/>
          </p:nvSpPr>
          <p:spPr>
            <a:xfrm>
              <a:off x="25400" y="25400"/>
              <a:ext cx="12812034"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Abstract</a:t>
              </a:r>
            </a:p>
          </p:txBody>
        </p:sp>
        <p:pic>
          <p:nvPicPr>
            <p:cNvPr id="119" name="Abstract Abstract" descr="Abstract Abstract"/>
            <p:cNvPicPr>
              <a:picLocks noChangeAspect="0"/>
            </p:cNvPicPr>
            <p:nvPr/>
          </p:nvPicPr>
          <p:blipFill>
            <a:blip r:embed="rId2">
              <a:extLst/>
            </a:blip>
            <a:stretch>
              <a:fillRect/>
            </a:stretch>
          </p:blipFill>
          <p:spPr>
            <a:xfrm>
              <a:off x="0" y="0"/>
              <a:ext cx="12862834" cy="1325563"/>
            </a:xfrm>
            <a:prstGeom prst="rect">
              <a:avLst/>
            </a:prstGeom>
            <a:effectLst/>
          </p:spPr>
        </p:pic>
      </p:grpSp>
      <p:grpSp>
        <p:nvGrpSpPr>
          <p:cNvPr id="124" name="Research and Methods"/>
          <p:cNvGrpSpPr/>
          <p:nvPr/>
        </p:nvGrpSpPr>
        <p:grpSpPr>
          <a:xfrm>
            <a:off x="3256742" y="21352104"/>
            <a:ext cx="12862836" cy="1325563"/>
            <a:chOff x="0" y="0"/>
            <a:chExt cx="12862834" cy="1325562"/>
          </a:xfrm>
        </p:grpSpPr>
        <p:sp>
          <p:nvSpPr>
            <p:cNvPr id="123" name="Research and Methods"/>
            <p:cNvSpPr txBox="1"/>
            <p:nvPr/>
          </p:nvSpPr>
          <p:spPr>
            <a:xfrm>
              <a:off x="25400" y="25400"/>
              <a:ext cx="12812035"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Research and Methods</a:t>
              </a:r>
            </a:p>
          </p:txBody>
        </p:sp>
        <p:pic>
          <p:nvPicPr>
            <p:cNvPr id="122" name="Research and Methods Research and Methods" descr="Research and Methods Research and Methods"/>
            <p:cNvPicPr>
              <a:picLocks noChangeAspect="0"/>
            </p:cNvPicPr>
            <p:nvPr/>
          </p:nvPicPr>
          <p:blipFill>
            <a:blip r:embed="rId3">
              <a:extLst/>
            </a:blip>
            <a:stretch>
              <a:fillRect/>
            </a:stretch>
          </p:blipFill>
          <p:spPr>
            <a:xfrm>
              <a:off x="0" y="0"/>
              <a:ext cx="12862835" cy="1325563"/>
            </a:xfrm>
            <a:prstGeom prst="rect">
              <a:avLst/>
            </a:prstGeom>
            <a:effectLst/>
          </p:spPr>
        </p:pic>
      </p:grpSp>
      <p:grpSp>
        <p:nvGrpSpPr>
          <p:cNvPr id="127" name="Nubia"/>
          <p:cNvGrpSpPr/>
          <p:nvPr/>
        </p:nvGrpSpPr>
        <p:grpSpPr>
          <a:xfrm>
            <a:off x="3256743" y="27827914"/>
            <a:ext cx="12862834" cy="1325563"/>
            <a:chOff x="0" y="0"/>
            <a:chExt cx="12862832" cy="1325562"/>
          </a:xfrm>
        </p:grpSpPr>
        <p:sp>
          <p:nvSpPr>
            <p:cNvPr id="126" name="Nubia"/>
            <p:cNvSpPr txBox="1"/>
            <p:nvPr/>
          </p:nvSpPr>
          <p:spPr>
            <a:xfrm>
              <a:off x="25400" y="25400"/>
              <a:ext cx="12812033"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Nubia</a:t>
              </a:r>
            </a:p>
          </p:txBody>
        </p:sp>
        <p:pic>
          <p:nvPicPr>
            <p:cNvPr id="125" name="Nubia Nubia" descr="Nubia Nubia"/>
            <p:cNvPicPr>
              <a:picLocks noChangeAspect="0"/>
            </p:cNvPicPr>
            <p:nvPr/>
          </p:nvPicPr>
          <p:blipFill>
            <a:blip r:embed="rId4">
              <a:extLst/>
            </a:blip>
            <a:stretch>
              <a:fillRect/>
            </a:stretch>
          </p:blipFill>
          <p:spPr>
            <a:xfrm>
              <a:off x="0" y="0"/>
              <a:ext cx="12862833" cy="1325563"/>
            </a:xfrm>
            <a:prstGeom prst="rect">
              <a:avLst/>
            </a:prstGeom>
            <a:effectLst/>
          </p:spPr>
        </p:pic>
      </p:grpSp>
      <p:grpSp>
        <p:nvGrpSpPr>
          <p:cNvPr id="130" name="Greece"/>
          <p:cNvGrpSpPr/>
          <p:nvPr/>
        </p:nvGrpSpPr>
        <p:grpSpPr>
          <a:xfrm>
            <a:off x="19206064" y="23492014"/>
            <a:ext cx="12862834" cy="1325563"/>
            <a:chOff x="0" y="0"/>
            <a:chExt cx="12862832" cy="1325562"/>
          </a:xfrm>
        </p:grpSpPr>
        <p:sp>
          <p:nvSpPr>
            <p:cNvPr id="129" name="Greece"/>
            <p:cNvSpPr txBox="1"/>
            <p:nvPr/>
          </p:nvSpPr>
          <p:spPr>
            <a:xfrm>
              <a:off x="25400" y="25400"/>
              <a:ext cx="12812033"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Greece</a:t>
              </a:r>
            </a:p>
          </p:txBody>
        </p:sp>
        <p:pic>
          <p:nvPicPr>
            <p:cNvPr id="128" name="Greece Greece" descr="Greece Greece"/>
            <p:cNvPicPr>
              <a:picLocks noChangeAspect="0"/>
            </p:cNvPicPr>
            <p:nvPr/>
          </p:nvPicPr>
          <p:blipFill>
            <a:blip r:embed="rId4">
              <a:extLst/>
            </a:blip>
            <a:stretch>
              <a:fillRect/>
            </a:stretch>
          </p:blipFill>
          <p:spPr>
            <a:xfrm>
              <a:off x="0" y="0"/>
              <a:ext cx="12862833" cy="1325563"/>
            </a:xfrm>
            <a:prstGeom prst="rect">
              <a:avLst/>
            </a:prstGeom>
            <a:effectLst/>
          </p:spPr>
        </p:pic>
      </p:grpSp>
      <p:grpSp>
        <p:nvGrpSpPr>
          <p:cNvPr id="133" name="Rome"/>
          <p:cNvGrpSpPr/>
          <p:nvPr/>
        </p:nvGrpSpPr>
        <p:grpSpPr>
          <a:xfrm>
            <a:off x="34680423" y="7789693"/>
            <a:ext cx="12862834" cy="1325564"/>
            <a:chOff x="0" y="0"/>
            <a:chExt cx="12862833" cy="1325562"/>
          </a:xfrm>
        </p:grpSpPr>
        <p:sp>
          <p:nvSpPr>
            <p:cNvPr id="132" name="Rome"/>
            <p:cNvSpPr txBox="1"/>
            <p:nvPr/>
          </p:nvSpPr>
          <p:spPr>
            <a:xfrm>
              <a:off x="25400" y="25400"/>
              <a:ext cx="12812034"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Rome</a:t>
              </a:r>
            </a:p>
          </p:txBody>
        </p:sp>
        <p:pic>
          <p:nvPicPr>
            <p:cNvPr id="131" name="Rome Rome" descr="Rome Rome"/>
            <p:cNvPicPr>
              <a:picLocks noChangeAspect="0"/>
            </p:cNvPicPr>
            <p:nvPr/>
          </p:nvPicPr>
          <p:blipFill>
            <a:blip r:embed="rId2">
              <a:extLst/>
            </a:blip>
            <a:stretch>
              <a:fillRect/>
            </a:stretch>
          </p:blipFill>
          <p:spPr>
            <a:xfrm>
              <a:off x="0" y="0"/>
              <a:ext cx="12862834" cy="1325563"/>
            </a:xfrm>
            <a:prstGeom prst="rect">
              <a:avLst/>
            </a:prstGeom>
            <a:effectLst/>
          </p:spPr>
        </p:pic>
      </p:grpSp>
      <p:grpSp>
        <p:nvGrpSpPr>
          <p:cNvPr id="136" name="Works Cited"/>
          <p:cNvGrpSpPr/>
          <p:nvPr/>
        </p:nvGrpSpPr>
        <p:grpSpPr>
          <a:xfrm>
            <a:off x="34899582" y="28215175"/>
            <a:ext cx="12862835" cy="1325563"/>
            <a:chOff x="0" y="0"/>
            <a:chExt cx="12862833" cy="1325562"/>
          </a:xfrm>
        </p:grpSpPr>
        <p:sp>
          <p:nvSpPr>
            <p:cNvPr id="135" name="Works Cited"/>
            <p:cNvSpPr txBox="1"/>
            <p:nvPr/>
          </p:nvSpPr>
          <p:spPr>
            <a:xfrm>
              <a:off x="25400" y="25400"/>
              <a:ext cx="12812034"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Works Cited</a:t>
              </a:r>
            </a:p>
          </p:txBody>
        </p:sp>
        <p:pic>
          <p:nvPicPr>
            <p:cNvPr id="134" name="Works Cited Works Cited" descr="Works Cited Works Cited"/>
            <p:cNvPicPr>
              <a:picLocks noChangeAspect="0"/>
            </p:cNvPicPr>
            <p:nvPr/>
          </p:nvPicPr>
          <p:blipFill>
            <a:blip r:embed="rId2">
              <a:extLst/>
            </a:blip>
            <a:stretch>
              <a:fillRect/>
            </a:stretch>
          </p:blipFill>
          <p:spPr>
            <a:xfrm>
              <a:off x="0" y="0"/>
              <a:ext cx="12862834" cy="1325563"/>
            </a:xfrm>
            <a:prstGeom prst="rect">
              <a:avLst/>
            </a:prstGeom>
            <a:effectLst/>
          </p:spPr>
        </p:pic>
      </p:grpSp>
      <p:sp>
        <p:nvSpPr>
          <p:cNvPr id="137" name="Ancient Egypt: Them Verses Many…"/>
          <p:cNvSpPr txBox="1"/>
          <p:nvPr/>
        </p:nvSpPr>
        <p:spPr>
          <a:xfrm>
            <a:off x="2525155" y="2235295"/>
            <a:ext cx="45749690" cy="4986156"/>
          </a:xfrm>
          <a:prstGeom prst="rect">
            <a:avLst/>
          </a:prstGeom>
          <a:gradFill>
            <a:gsLst>
              <a:gs pos="0">
                <a:srgbClr val="817055"/>
              </a:gs>
              <a:gs pos="100000">
                <a:srgbClr val="352A18"/>
              </a:gs>
            </a:gsLst>
            <a:lin ang="5400000"/>
          </a:gradFill>
          <a:ln w="3175">
            <a:miter lim="400000"/>
          </a:ln>
          <a:extLst>
            <a:ext uri="{C572A759-6A51-4108-AA02-DFA0A04FC94B}">
              <ma14:wrappingTextBoxFlag xmlns:ma14="http://schemas.microsoft.com/office/mac/drawingml/2011/main" val="1"/>
            </a:ext>
          </a:extLst>
        </p:spPr>
        <p:txBody>
          <a:bodyPr lIns="59531" tIns="59531" rIns="59531" bIns="59531" anchor="ctr"/>
          <a:lstStyle/>
          <a:p>
            <a:pPr>
              <a:lnSpc>
                <a:spcPct val="70000"/>
              </a:lnSpc>
              <a:defRPr sz="11400">
                <a:solidFill>
                  <a:srgbClr val="FFFFFF"/>
                </a:solidFill>
                <a:effectLst>
                  <a:outerShdw sx="100000" sy="100000" kx="0" ky="0" algn="b" rotWithShape="0" blurRad="76200" dist="12700" dir="5400000">
                    <a:srgbClr val="000000">
                      <a:alpha val="50000"/>
                    </a:srgbClr>
                  </a:outerShdw>
                </a:effectLst>
              </a:defRPr>
            </a:pPr>
            <a:r>
              <a:t>      </a:t>
            </a:r>
            <a:r>
              <a:rPr sz="14600"/>
              <a:t>Ancient Egypt: Them Verses Many</a:t>
            </a:r>
          </a:p>
          <a:p>
            <a:pPr>
              <a:lnSpc>
                <a:spcPct val="70000"/>
              </a:lnSpc>
              <a:defRPr sz="11400">
                <a:solidFill>
                  <a:srgbClr val="FFFFFF"/>
                </a:solidFill>
                <a:effectLst>
                  <a:outerShdw sx="100000" sy="100000" kx="0" ky="0" algn="b" rotWithShape="0" blurRad="76200" dist="12700" dir="5400000">
                    <a:srgbClr val="000000">
                      <a:alpha val="50000"/>
                    </a:srgbClr>
                  </a:outerShdw>
                </a:effectLst>
              </a:defRPr>
            </a:pPr>
            <a:r>
              <a:t>        </a:t>
            </a:r>
            <a:r>
              <a:rPr sz="6000"/>
              <a:t>Tierney Boyd, Department of History</a:t>
            </a:r>
          </a:p>
        </p:txBody>
      </p:sp>
      <p:pic>
        <p:nvPicPr>
          <p:cNvPr id="138" name="Image" descr="Image"/>
          <p:cNvPicPr>
            <a:picLocks noChangeAspect="1"/>
          </p:cNvPicPr>
          <p:nvPr/>
        </p:nvPicPr>
        <p:blipFill>
          <a:blip r:embed="rId5">
            <a:extLst/>
          </a:blip>
          <a:srcRect l="0" t="0" r="0" b="0"/>
          <a:stretch>
            <a:fillRect/>
          </a:stretch>
        </p:blipFill>
        <p:spPr>
          <a:xfrm>
            <a:off x="3630653" y="2367760"/>
            <a:ext cx="7419019" cy="4721195"/>
          </a:xfrm>
          <a:prstGeom prst="rect">
            <a:avLst/>
          </a:prstGeom>
          <a:ln w="25400">
            <a:miter lim="400000"/>
          </a:ln>
          <a:effectLst>
            <a:outerShdw sx="100000" sy="100000" kx="0" ky="0" algn="b" rotWithShape="0" blurRad="292100" dist="139700" dir="5400000">
              <a:srgbClr val="000000">
                <a:alpha val="70000"/>
              </a:srgbClr>
            </a:outerShdw>
          </a:effectLst>
        </p:spPr>
      </p:pic>
      <p:sp>
        <p:nvSpPr>
          <p:cNvPr id="139" name="Ancient Egypt continues to be one of the most intriguing and influential civilizations the world has had. Through the progression of time, various events have caused Egypt to change and alter others. Throughout ancient Egypt’s extensive history, from the"/>
          <p:cNvSpPr txBox="1"/>
          <p:nvPr/>
        </p:nvSpPr>
        <p:spPr>
          <a:xfrm>
            <a:off x="2482738" y="9268648"/>
            <a:ext cx="14410845" cy="119300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Ancient Egypt continues to be one of the most intriguing and influential civilizations the world has had. Through the progression of time, various events have caused Egypt to change and alter others. Throughout ancient Egypt’s extensive history, from the predynastic period to the Ptolemaic period and Roman rule, many people from different regions have held positions of power contributing to the expansion, alteration, or complete abandoning of customs and traditions which lasted for a generation or a lifetime. These positions of power were acquired by many diverse means, including but not limited to marriage, war, and peaceful resolutions. Egyptian identity and culture were affected by the invasions of its neighbors and foreign foes. This project explores Egypt’s past intrusions while understanding how these events affected Egyptian identity and ignited cultural shifts.</a:t>
            </a:r>
          </a:p>
        </p:txBody>
      </p:sp>
      <p:sp>
        <p:nvSpPr>
          <p:cNvPr id="140" name="Ancient Egypt was researched, such as marriage practices, trading, art,  12th and 25th dynasties, and the Greco-Roman Period. The Kingdom of Kush was researched, such as pharaohs, gods, art, and lack of representation. The Greco-Roman Period was research"/>
          <p:cNvSpPr txBox="1"/>
          <p:nvPr/>
        </p:nvSpPr>
        <p:spPr>
          <a:xfrm>
            <a:off x="2359386" y="22831059"/>
            <a:ext cx="14892508" cy="4843463"/>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Ancient Egypt was researched, such as marriage practices, trading, art,  12th and 25th dynasties, and the Greco-Roman Period. The Kingdom of Kush was researched, such as pharaohs, gods, art, and lack of representation. The Greco-Roman Period was researched, such as Ptolemy pharaohs, Roman emperors, religion, racial identity and marriage practices. </a:t>
            </a:r>
          </a:p>
        </p:txBody>
      </p:sp>
      <p:grpSp>
        <p:nvGrpSpPr>
          <p:cNvPr id="143" name="Conclusion"/>
          <p:cNvGrpSpPr/>
          <p:nvPr/>
        </p:nvGrpSpPr>
        <p:grpSpPr>
          <a:xfrm>
            <a:off x="34899582" y="20456485"/>
            <a:ext cx="12862835" cy="1325564"/>
            <a:chOff x="0" y="0"/>
            <a:chExt cx="12862833" cy="1325562"/>
          </a:xfrm>
        </p:grpSpPr>
        <p:sp>
          <p:nvSpPr>
            <p:cNvPr id="142" name="Conclusion"/>
            <p:cNvSpPr txBox="1"/>
            <p:nvPr/>
          </p:nvSpPr>
          <p:spPr>
            <a:xfrm>
              <a:off x="25400" y="25400"/>
              <a:ext cx="12812034" cy="1274763"/>
            </a:xfrm>
            <a:prstGeom prst="rect">
              <a:avLst/>
            </a:prstGeom>
            <a:gradFill flip="none" rotWithShape="1">
              <a:gsLst>
                <a:gs pos="0">
                  <a:srgbClr val="352A18"/>
                </a:gs>
                <a:gs pos="100000">
                  <a:srgbClr val="817055"/>
                </a:gs>
              </a:gsLst>
              <a:lin ang="5400000" scaled="0"/>
            </a:gradFill>
            <a:ln>
              <a:noFill/>
            </a:ln>
            <a:effectLst/>
            <a:extLst>
              <a:ext uri="{C572A759-6A51-4108-AA02-DFA0A04FC94B}">
                <ma14:wrappingTextBoxFlag xmlns:ma14="http://schemas.microsoft.com/office/mac/drawingml/2011/main" val="1"/>
              </a:ext>
            </a:extLst>
          </p:spPr>
          <p:txBody>
            <a:bodyPr wrap="square" lIns="59531" tIns="59531" rIns="59531" bIns="59531" numCol="1" anchor="ctr">
              <a:spAutoFit/>
            </a:bodyPr>
            <a:lstStyle>
              <a:lvl1pPr>
                <a:defRPr sz="5600">
                  <a:solidFill>
                    <a:srgbClr val="FFFFFF"/>
                  </a:solidFill>
                  <a:effectLst>
                    <a:outerShdw sx="100000" sy="100000" kx="0" ky="0" algn="b" rotWithShape="0" blurRad="76200" dist="12700" dir="5400000">
                      <a:srgbClr val="000000">
                        <a:alpha val="50000"/>
                      </a:srgbClr>
                    </a:outerShdw>
                  </a:effectLst>
                </a:defRPr>
              </a:lvl1pPr>
            </a:lstStyle>
            <a:p>
              <a:pPr/>
              <a:r>
                <a:t>Conclusion</a:t>
              </a:r>
            </a:p>
          </p:txBody>
        </p:sp>
        <p:pic>
          <p:nvPicPr>
            <p:cNvPr id="141" name="Conclusion Conclusion" descr="Conclusion Conclusion"/>
            <p:cNvPicPr>
              <a:picLocks noChangeAspect="0"/>
            </p:cNvPicPr>
            <p:nvPr/>
          </p:nvPicPr>
          <p:blipFill>
            <a:blip r:embed="rId2">
              <a:extLst/>
            </a:blip>
            <a:stretch>
              <a:fillRect/>
            </a:stretch>
          </p:blipFill>
          <p:spPr>
            <a:xfrm>
              <a:off x="0" y="0"/>
              <a:ext cx="12862834" cy="1325563"/>
            </a:xfrm>
            <a:prstGeom prst="rect">
              <a:avLst/>
            </a:prstGeom>
            <a:effectLst/>
          </p:spPr>
        </p:pic>
      </p:grpSp>
      <p:sp>
        <p:nvSpPr>
          <p:cNvPr id="144" name="Little is attributed to or truly known about Nubia and the Kingdom of Kush. This is due to the previous belief that a black culture was not capable of the civilization that was achieved. However, Nubia indeed had its own culture that was separate from it"/>
          <p:cNvSpPr txBox="1"/>
          <p:nvPr/>
        </p:nvSpPr>
        <p:spPr>
          <a:xfrm>
            <a:off x="2273645" y="29306869"/>
            <a:ext cx="15063990" cy="72056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Little is attributed to or truly known about Nubia and the Kingdom of Kush. This is due to the previous belief that a black culture was not capable of the civilization that was achieved. However, Nubia indeed had its own culture that was separate from its neighbor, Egypt, even though many Egyptian elements were embraced. Egyptian art, which had a different style than Nubian art, often depicted the people of Nubia to be very dark in contrast to the light brown Egyptians. During the New Kingdom, Egypt began a conquest that resulted in the occupation of Nubia.</a:t>
            </a:r>
          </a:p>
        </p:txBody>
      </p:sp>
      <p:sp>
        <p:nvSpPr>
          <p:cNvPr id="145" name="This was reciprocated around 750 BC when Kush conquered Egypt, beginning the 25th Dynasty. According to Geoff Emberling during this time kings wore “a tight-fitting cap-crown, double uraeus serpents indicating rule over both Nubia and Egypt, and faint tr"/>
          <p:cNvSpPr txBox="1"/>
          <p:nvPr/>
        </p:nvSpPr>
        <p:spPr>
          <a:xfrm>
            <a:off x="17868005" y="7631661"/>
            <a:ext cx="15063990" cy="6418263"/>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This was reciprocated around 750 BC when Kush conquered Egypt, beginning the 25th Dynasty. According to Geoff Emberling during this time kings wore “a tight-fitting cap-crown, double uraeus serpents indicating rule over both Nubia and Egypt, and faint traces of a necklace ending in ram’s head amulets symbolizing the Nubian form of the god Amun” which is  different from the traditional depiction of Amun and nemes headdress that returned in the 26th Dynasty.</a:t>
            </a:r>
          </a:p>
        </p:txBody>
      </p:sp>
      <p:grpSp>
        <p:nvGrpSpPr>
          <p:cNvPr id="148" name="Image"/>
          <p:cNvGrpSpPr/>
          <p:nvPr/>
        </p:nvGrpSpPr>
        <p:grpSpPr>
          <a:xfrm>
            <a:off x="17522224" y="13981328"/>
            <a:ext cx="9488590" cy="7370777"/>
            <a:chOff x="0" y="0"/>
            <a:chExt cx="9488589" cy="7370775"/>
          </a:xfrm>
        </p:grpSpPr>
        <p:pic>
          <p:nvPicPr>
            <p:cNvPr id="147" name="Image" descr="Image"/>
            <p:cNvPicPr>
              <a:picLocks noChangeAspect="1"/>
            </p:cNvPicPr>
            <p:nvPr/>
          </p:nvPicPr>
          <p:blipFill>
            <a:blip r:embed="rId6">
              <a:extLst/>
            </a:blip>
            <a:stretch>
              <a:fillRect/>
            </a:stretch>
          </p:blipFill>
          <p:spPr>
            <a:xfrm>
              <a:off x="152400" y="88900"/>
              <a:ext cx="9183790" cy="6989776"/>
            </a:xfrm>
            <a:prstGeom prst="rect">
              <a:avLst/>
            </a:prstGeom>
            <a:ln>
              <a:noFill/>
            </a:ln>
            <a:effectLst/>
          </p:spPr>
        </p:pic>
        <p:pic>
          <p:nvPicPr>
            <p:cNvPr id="146" name="Image" descr="Image"/>
            <p:cNvPicPr>
              <a:picLocks noChangeAspect="0"/>
            </p:cNvPicPr>
            <p:nvPr/>
          </p:nvPicPr>
          <p:blipFill>
            <a:blip r:embed="rId7">
              <a:extLst/>
            </a:blip>
            <a:stretch>
              <a:fillRect/>
            </a:stretch>
          </p:blipFill>
          <p:spPr>
            <a:xfrm>
              <a:off x="0" y="0"/>
              <a:ext cx="9488590" cy="7370776"/>
            </a:xfrm>
            <a:prstGeom prst="rect">
              <a:avLst/>
            </a:prstGeom>
            <a:effectLst/>
          </p:spPr>
        </p:pic>
      </p:grpSp>
      <p:sp>
        <p:nvSpPr>
          <p:cNvPr id="149" name="Top: Fig. 4. Facsimile painting depicting Nubian tribute presented to a king. Original New Kingdom, Dynasty 18 (ca. 1353–1327 B.C.). From Thebes, tomb of Huy. Facsimile by Charles K. Wilkinson, ca. 1923–27. Tempera on paper, H. 182 cm (71 5/8 in); W. 524"/>
          <p:cNvSpPr txBox="1"/>
          <p:nvPr/>
        </p:nvSpPr>
        <p:spPr>
          <a:xfrm>
            <a:off x="17759765" y="21258087"/>
            <a:ext cx="9013508" cy="22526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1400"/>
            </a:lvl1pPr>
          </a:lstStyle>
          <a:p>
            <a:pPr/>
            <a:r>
              <a:t>Top: Fig. 4. Facsimile painting depicting Nubian tribute presented to a king. Original New Kingdom, Dynasty 18 (ca. 1353–1327 B.C.). From Thebes, tomb of Huy. Facsimile by Charles K. Wilkinson, ca. 1923–27. Tempera on paper, H. 182 cm (71 5/8 in); W. 524 cm (206 5/16 in). The Metropolitan Museum of Art, New York, Rogers Fund, 1930 (30.4.21). Bottom left: Fig. 5. The temple of Soleb built by Amenhotep III (ca. 1390–1352 B.C.) in Upper Nubia. Photo by Artur Brack. Bottom right: Fig. 6. Figure of a kneeling Kushite pharaoh. Late Period, Dynasty 25 (ca. 713–664 B.C.). From Egypt and Sudan, Nubia. Bronze, precious-metal leaf, H. 7.6 cm (3 in.); W. 3.2 cm (1 1/4 in.); D. 3.6 cm (1 3/8 in.). The Metropolitan Museum of Art, New York, Purchase, Lila Acheson Wallace Gift and Anne and John V. Hansen Egyptian Purchase Fund, 2002 (2002.8)</a:t>
            </a:r>
          </a:p>
        </p:txBody>
      </p:sp>
      <p:sp>
        <p:nvSpPr>
          <p:cNvPr id="150" name="Terracotta neck-amphora (jar)…"/>
          <p:cNvSpPr txBox="1"/>
          <p:nvPr/>
        </p:nvSpPr>
        <p:spPr>
          <a:xfrm>
            <a:off x="27376344" y="21524787"/>
            <a:ext cx="6422845" cy="17192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p>
            <a:pPr>
              <a:defRPr sz="1400"/>
            </a:pPr>
            <a:r>
              <a:t>Terracotta neck-amphora (jar)</a:t>
            </a:r>
          </a:p>
          <a:p>
            <a:pPr>
              <a:defRPr sz="1400"/>
            </a:pPr>
            <a:r>
              <a:t>ca. 530 B.C.</a:t>
            </a:r>
          </a:p>
          <a:p>
            <a:pPr>
              <a:defRPr sz="1400"/>
            </a:pPr>
            <a:r>
              <a:t>Attributed to an artist near Exekias </a:t>
            </a:r>
          </a:p>
          <a:p>
            <a:pPr>
              <a:defRPr sz="1400"/>
            </a:pPr>
            <a:r>
              <a:t>Obverse, Apollo between Hermes and goddess</a:t>
            </a:r>
          </a:p>
          <a:p>
            <a:pPr>
              <a:defRPr sz="1400"/>
            </a:pPr>
            <a:r>
              <a:t>Reverse, Memnon between his Ethiopian squires</a:t>
            </a:r>
          </a:p>
          <a:p>
            <a:pPr>
              <a:defRPr sz="1400"/>
            </a:pPr>
            <a:r>
              <a:rPr u="sng">
                <a:hlinkClick r:id="rId8" invalidUrl="" action="" tgtFrame="" tooltip="" history="1" highlightClick="0" endSnd="0"/>
              </a:rPr>
              <a:t>https://www.metmuseum.org/art/collection/search/246725</a:t>
            </a:r>
          </a:p>
        </p:txBody>
      </p:sp>
      <p:sp>
        <p:nvSpPr>
          <p:cNvPr id="151" name="Bell, H. Idris. &quot;Hellenic Culture in Egypt.&quot; The Journal of Egyptian Archaeology 8, no. 3/4 (1922): 139-55. Accessed March 3, 2021. doi:10.2307/3853691…"/>
          <p:cNvSpPr txBox="1"/>
          <p:nvPr/>
        </p:nvSpPr>
        <p:spPr>
          <a:xfrm>
            <a:off x="33701588" y="29548169"/>
            <a:ext cx="15258822" cy="67230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p>
            <a:pPr>
              <a:defRPr sz="2600"/>
            </a:pPr>
            <a:r>
              <a:t>Bell, H. Idris. "Hellenic Culture in Egypt." The Journal of Egyptian Archaeology 8, no. 3/4 (1922): 139-55. Accessed March 3, 2021. doi:10.2307/3853691</a:t>
            </a:r>
          </a:p>
          <a:p>
            <a:pPr>
              <a:defRPr sz="2600"/>
            </a:pPr>
            <a:r>
              <a:t>Emberling, Geoff. “Exhibiting Ancient Africa at the Museum of Fine Arts, Boston: “Ancient Nubia Now” and Its Audiences.” </a:t>
            </a:r>
            <a:r>
              <a:t>American Journal of Archaeology </a:t>
            </a:r>
            <a:r>
              <a:t>124, no. 3 (2020): 511-19. Accessed February 15, 2021. doi:10.3764/aja.124.3.0511.</a:t>
            </a:r>
          </a:p>
          <a:p>
            <a:pPr>
              <a:defRPr sz="2600"/>
            </a:pPr>
            <a:r>
              <a:t>Middleton, Russel. “Brother-Sister and Father-Daughter Marriage in Ancient Egypt.” </a:t>
            </a:r>
            <a:r>
              <a:t>American Sociological Review</a:t>
            </a:r>
            <a:r>
              <a:t> 27, no. 5 (1962): 603-11. Accessed February 15, 2021. </a:t>
            </a:r>
            <a:r>
              <a:rPr u="sng">
                <a:hlinkClick r:id="rId9" invalidUrl="" action="" tgtFrame="" tooltip="" history="1" highlightClick="0" endSnd="0"/>
              </a:rPr>
              <a:t>http://www.jstor.org/stable/2089618</a:t>
            </a:r>
            <a:r>
              <a:t>.</a:t>
            </a:r>
          </a:p>
          <a:p>
            <a:pPr>
              <a:defRPr sz="2600"/>
            </a:pPr>
            <a:r>
              <a:t>Orlin, Eric M. “Octavian and Egyptian Cults: Redrawing the Boundaries of Romanness.” </a:t>
            </a:r>
            <a:r>
              <a:t>The American Journal of Philology</a:t>
            </a:r>
            <a:r>
              <a:t> 129, no. 2 (2008): 231-53. Accessed February 15, 2021. </a:t>
            </a:r>
            <a:r>
              <a:rPr u="sng">
                <a:hlinkClick r:id="rId10" invalidUrl="" action="" tgtFrame="" tooltip="" history="1" highlightClick="0" endSnd="0"/>
              </a:rPr>
              <a:t>http://www.jstor.org/stable/27566703</a:t>
            </a:r>
            <a:r>
              <a:t>.</a:t>
            </a:r>
          </a:p>
          <a:p>
            <a:pPr>
              <a:defRPr sz="2600"/>
            </a:pPr>
            <a:r>
              <a:t>Samuels, Tristan. “Herodotus and the Black Body: a Critical Race Theory Analysis.”  </a:t>
            </a:r>
            <a:r>
              <a:t>Journal of Black Studies </a:t>
            </a:r>
            <a:r>
              <a:t>46, no. 7 (2015): 723-41. Accessed February 14, 2021. </a:t>
            </a:r>
            <a:r>
              <a:rPr u="sng">
                <a:hlinkClick r:id="rId11" invalidUrl="" action="" tgtFrame="" tooltip="" history="1" highlightClick="0" endSnd="0"/>
              </a:rPr>
              <a:t>http://www.jstor.org/stable/24572916</a:t>
            </a:r>
            <a:r>
              <a:t>.</a:t>
            </a:r>
          </a:p>
        </p:txBody>
      </p:sp>
      <p:sp>
        <p:nvSpPr>
          <p:cNvPr id="152" name="Alexander the Great conquered Egypt and upon his death his empire was split amongst three generals. Egypt came under the control of Ptolemy, starting the Hellenization of Egypt. According to Idris Bell, “The policy of the first three Ptolemies was strong"/>
          <p:cNvSpPr txBox="1"/>
          <p:nvPr/>
        </p:nvSpPr>
        <p:spPr>
          <a:xfrm>
            <a:off x="18008070" y="25065540"/>
            <a:ext cx="15258822" cy="111426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Alexander the Great conquered Egypt and upon his death his empire was split amongst three generals. Egypt came under the control of Ptolemy, starting the Hellenization of Egypt. According to Idris Bell, “The policy of the first three Ptolemies was strongly Macedonian and Hellenic; they treated the natives frankly as a conquered race and kept a tight hold on the priesthood”. The heavy influence and preference of Greek language, art, religion, and laws by the first Ptolemies permanently altered Egyptian traditions and customs. During the Ptolemaic period rulers begin marrying full or half sisters. This practice was reserved for royalty and was not particularly common in previous dynasties even though there are cases of this occurring. Greeks, such as Herodotus in 2.104, and Romans viewed Egyptians as black contrary to how they self-identified and were grouped with the Aithiopians. </a:t>
            </a:r>
          </a:p>
        </p:txBody>
      </p:sp>
      <p:grpSp>
        <p:nvGrpSpPr>
          <p:cNvPr id="155" name="Image"/>
          <p:cNvGrpSpPr/>
          <p:nvPr/>
        </p:nvGrpSpPr>
        <p:grpSpPr>
          <a:xfrm>
            <a:off x="27639456" y="13981328"/>
            <a:ext cx="5896621" cy="7370777"/>
            <a:chOff x="0" y="0"/>
            <a:chExt cx="5896620" cy="7370775"/>
          </a:xfrm>
        </p:grpSpPr>
        <p:pic>
          <p:nvPicPr>
            <p:cNvPr id="154" name="Image" descr="Image"/>
            <p:cNvPicPr>
              <a:picLocks noChangeAspect="1"/>
            </p:cNvPicPr>
            <p:nvPr/>
          </p:nvPicPr>
          <p:blipFill>
            <a:blip r:embed="rId12">
              <a:extLst/>
            </a:blip>
            <a:stretch>
              <a:fillRect/>
            </a:stretch>
          </p:blipFill>
          <p:spPr>
            <a:xfrm>
              <a:off x="152400" y="88900"/>
              <a:ext cx="5591821" cy="6989776"/>
            </a:xfrm>
            <a:prstGeom prst="rect">
              <a:avLst/>
            </a:prstGeom>
            <a:ln>
              <a:noFill/>
            </a:ln>
            <a:effectLst/>
          </p:spPr>
        </p:pic>
        <p:pic>
          <p:nvPicPr>
            <p:cNvPr id="153" name="Image" descr="Image"/>
            <p:cNvPicPr>
              <a:picLocks noChangeAspect="0"/>
            </p:cNvPicPr>
            <p:nvPr/>
          </p:nvPicPr>
          <p:blipFill>
            <a:blip r:embed="rId13">
              <a:extLst/>
            </a:blip>
            <a:stretch>
              <a:fillRect/>
            </a:stretch>
          </p:blipFill>
          <p:spPr>
            <a:xfrm>
              <a:off x="0" y="0"/>
              <a:ext cx="5896621" cy="7370776"/>
            </a:xfrm>
            <a:prstGeom prst="rect">
              <a:avLst/>
            </a:prstGeom>
            <a:effectLst/>
          </p:spPr>
        </p:pic>
      </p:grpSp>
      <p:sp>
        <p:nvSpPr>
          <p:cNvPr id="156" name="After Cleopatra VII’s lost at the Battle of Actium and her death Octavian (Augustus) took control of Egypt. During his conquest Octavian used Cleopatra’s portrayal as the goddess Isis to his advantage for rallying support. Once in control of Egypt, Octav"/>
          <p:cNvSpPr txBox="1"/>
          <p:nvPr/>
        </p:nvSpPr>
        <p:spPr>
          <a:xfrm>
            <a:off x="33799004" y="9306390"/>
            <a:ext cx="15063990" cy="11142664"/>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After Cleopatra VII’s lost at the Battle of Actium and her death Octavian (Augustus) took control of Egypt. During his conquest Octavian used Cleopatra’s portrayal as the goddess Isis to his advantage for rallying support. Once in control of Egypt, Octavian only acknowledged some of the Egyptian gods and made sure Egyptian cults could not perform rites within the pomerium in order to protect Roman Identity. Eventually this was extended to within a mile of the pomerium, many Egyptian gods were banned and many temples were destroyed. For Octavian Egyptian culture was only used to benefit him. Rome’s control over Egypt strengthened Hellenism, and gave the Greeks privileges Egyptians were denied. According to Bell, “The native Egyptians, on the other hand, were treated frankly as a conquered race, paid the full poll-tax and could not enter the army”.</a:t>
            </a:r>
          </a:p>
        </p:txBody>
      </p:sp>
      <p:sp>
        <p:nvSpPr>
          <p:cNvPr id="157" name="Ancient Egypt continues to be an influential civilization that will be studied for many more year to come for better understanding. Egypt was in a give and take relationship with Nubia who adopted many of its traditions and customs even though they did n"/>
          <p:cNvSpPr txBox="1"/>
          <p:nvPr/>
        </p:nvSpPr>
        <p:spPr>
          <a:xfrm>
            <a:off x="34023068" y="21789480"/>
            <a:ext cx="14410846" cy="6418263"/>
          </a:xfrm>
          <a:prstGeom prst="rect">
            <a:avLst/>
          </a:prstGeom>
          <a:ln w="3175">
            <a:miter lim="400000"/>
          </a:ln>
          <a:extLst>
            <a:ext uri="{C572A759-6A51-4108-AA02-DFA0A04FC94B}">
              <ma14:wrappingTextBoxFlag xmlns:ma14="http://schemas.microsoft.com/office/mac/drawingml/2011/main" val="1"/>
            </a:ext>
          </a:extLst>
        </p:spPr>
        <p:txBody>
          <a:bodyPr lIns="59531" tIns="59531" rIns="59531" bIns="59531" anchor="ctr">
            <a:spAutoFit/>
          </a:bodyPr>
          <a:lstStyle>
            <a:lvl1pPr>
              <a:defRPr sz="4000"/>
            </a:lvl1pPr>
          </a:lstStyle>
          <a:p>
            <a:pPr/>
            <a:r>
              <a:t>Ancient Egypt continues to be an influential civilization that will be studied for many more year to come for better understanding. Egypt was in a give and take relationship with Nubia who adopted many of its traditions and customs even though they did not identify similarly. As time progressed Egypt was conquered by the Greeks and Romans who had an extensive impact on Egyptian culture and identity that has had lasting effects.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9531" tIns="59531" rIns="59531" bIns="59531" numCol="1" spcCol="38100" rtlCol="0" anchor="ctr" upright="0">
        <a:spAutoFit/>
      </a:bodyPr>
      <a:lstStyle>
        <a:def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14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59531" tIns="59531" rIns="59531" bIns="59531" numCol="1" spcCol="38100" rtlCol="0" anchor="ctr" upright="0">
        <a:spAutoFit/>
      </a:bodyPr>
      <a:lstStyle>
        <a:def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9531" tIns="59531" rIns="59531" bIns="59531" numCol="1" spcCol="38100" rtlCol="0" anchor="ctr" upright="0">
        <a:spAutoFit/>
      </a:bodyPr>
      <a:lstStyle>
        <a:def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14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59531" tIns="59531" rIns="59531" bIns="59531" numCol="1" spcCol="38100" rtlCol="0" anchor="ctr" upright="0">
        <a:spAutoFit/>
      </a:bodyPr>
      <a:lstStyle>
        <a:defPPr marL="0" marR="0" indent="0" algn="ctr" defTabSz="2293055" rtl="0" fontAlgn="auto" latinLnBrk="0" hangingPunct="0">
          <a:lnSpc>
            <a:spcPct val="100000"/>
          </a:lnSpc>
          <a:spcBef>
            <a:spcPts val="0"/>
          </a:spcBef>
          <a:spcAft>
            <a:spcPts val="0"/>
          </a:spcAft>
          <a:buClrTx/>
          <a:buSzTx/>
          <a:buFontTx/>
          <a:buNone/>
          <a:tabLst/>
          <a:defRPr b="0" baseline="0" cap="none" i="0" spc="0" strike="noStrike" sz="138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