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9AB9F-2ECC-48ED-8229-0AC372841F07}" type="datetimeFigureOut">
              <a:rPr lang="en-US" smtClean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D197F-E726-4E55-865C-9F5004F599E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  <a:p>
            <a:pPr lvl="1"/>
            <a:r>
              <a:rPr lang="en-US" dirty="0"/>
              <a:t>Provide information on the correct use of portable fire extinguishers</a:t>
            </a:r>
          </a:p>
          <a:p>
            <a:r>
              <a:rPr lang="en-US" dirty="0"/>
              <a:t>Objective</a:t>
            </a:r>
          </a:p>
          <a:p>
            <a:pPr lvl="1"/>
            <a:r>
              <a:rPr lang="en-US" dirty="0"/>
              <a:t>To be able to identify the different classes of fires, and select and properly use the appropriate fire extinguisher for each class of fire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Fire is a chemical reaction involving the rapid burning of fuel</a:t>
            </a:r>
          </a:p>
          <a:p>
            <a:pPr lvl="1"/>
            <a:r>
              <a:rPr lang="en-US" dirty="0"/>
              <a:t>Fuel can be any combustible material-solid, liquid or gas.</a:t>
            </a:r>
          </a:p>
          <a:p>
            <a:pPr lvl="1"/>
            <a:r>
              <a:rPr lang="en-US" dirty="0"/>
              <a:t>Four elements are needed for a fire to occur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Fuel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Oxygen (16% or more)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Heat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Chemical Reaction</a:t>
            </a:r>
          </a:p>
          <a:p>
            <a:pPr marL="971550" lvl="1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Remove any of those factors and the fire cannot occur or will extinguish itself if already burning</a:t>
            </a:r>
          </a:p>
          <a:p>
            <a:r>
              <a:rPr lang="en-US" dirty="0"/>
              <a:t>The effectiveness of a fire extinguisher on a particular fire depends on:</a:t>
            </a:r>
          </a:p>
          <a:p>
            <a:pPr lvl="1"/>
            <a:r>
              <a:rPr lang="en-US" dirty="0"/>
              <a:t>The size of the Fire</a:t>
            </a:r>
          </a:p>
          <a:p>
            <a:pPr lvl="1"/>
            <a:r>
              <a:rPr lang="en-US" dirty="0"/>
              <a:t>The amount and type of agent in the extinguisher</a:t>
            </a:r>
          </a:p>
          <a:p>
            <a:r>
              <a:rPr lang="en-US" dirty="0"/>
              <a:t>Portable fire extinguishers are effective in putting out small fires</a:t>
            </a:r>
          </a:p>
          <a:p>
            <a:pPr lvl="1"/>
            <a:r>
              <a:rPr lang="en-US" dirty="0"/>
              <a:t>Care must be taken in their proper selection and use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Classes of Fires:</a:t>
            </a:r>
          </a:p>
          <a:p>
            <a:pPr lvl="1"/>
            <a:r>
              <a:rPr lang="en-US" dirty="0"/>
              <a:t>Class A : Have ordinary combustible materials</a:t>
            </a:r>
          </a:p>
          <a:p>
            <a:pPr lvl="2"/>
            <a:r>
              <a:rPr lang="en-US" dirty="0"/>
              <a:t>Wood, paper, cloth, rubber, and some plastics</a:t>
            </a:r>
          </a:p>
          <a:p>
            <a:pPr lvl="2"/>
            <a:r>
              <a:rPr lang="en-US" dirty="0"/>
              <a:t>Pressurized water, foam, or multi-purpose dry chemical extinguishers should be used</a:t>
            </a:r>
          </a:p>
          <a:p>
            <a:pPr lvl="2"/>
            <a:r>
              <a:rPr lang="en-US" dirty="0"/>
              <a:t>Never use carbon dioxide or ordinary dry chemical extinguishers (BC) on a class A fire</a:t>
            </a:r>
          </a:p>
          <a:p>
            <a:pPr lvl="1"/>
            <a:r>
              <a:rPr lang="en-US" dirty="0"/>
              <a:t>Class B : Involve flammable or combustible liquids</a:t>
            </a:r>
          </a:p>
          <a:p>
            <a:pPr lvl="2"/>
            <a:r>
              <a:rPr lang="en-US" dirty="0"/>
              <a:t>Gasoline, kerosene, paint, paint thinners , and propane</a:t>
            </a:r>
          </a:p>
          <a:p>
            <a:pPr lvl="2"/>
            <a:r>
              <a:rPr lang="en-US" dirty="0"/>
              <a:t>These types of fires should be extinguished by using foam, carbon dioxide, ordinary dry chemical, multi-purpose dry chemical and halon extinguishers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Class C: Involve energized electrical equipment</a:t>
            </a:r>
          </a:p>
          <a:p>
            <a:pPr lvl="2"/>
            <a:r>
              <a:rPr lang="en-US" dirty="0"/>
              <a:t>Such as: appliance, switches, panel boxes, and power tools.</a:t>
            </a:r>
          </a:p>
          <a:p>
            <a:pPr lvl="2"/>
            <a:r>
              <a:rPr lang="en-US" dirty="0"/>
              <a:t>Carbon dioxide, ordinary dry chemical, multi-purpose dry chemical, and halon fire extinguishers may be used</a:t>
            </a:r>
          </a:p>
          <a:p>
            <a:pPr lvl="2"/>
            <a:r>
              <a:rPr lang="en-US" dirty="0"/>
              <a:t>Water should NEVER be used on electrical fires</a:t>
            </a:r>
          </a:p>
          <a:p>
            <a:pPr lvl="1"/>
            <a:r>
              <a:rPr lang="en-US" dirty="0"/>
              <a:t>Class D: Involve certain combustible metals</a:t>
            </a:r>
          </a:p>
          <a:p>
            <a:pPr lvl="2"/>
            <a:r>
              <a:rPr lang="en-US" dirty="0"/>
              <a:t>Such as: magnesium, titanium, potassium, and sodium</a:t>
            </a:r>
          </a:p>
          <a:p>
            <a:pPr lvl="2"/>
            <a:r>
              <a:rPr lang="en-US" dirty="0"/>
              <a:t>These metals burn at temperatures high enough to pull oxygen out of other metals sufficient to support combustion</a:t>
            </a:r>
          </a:p>
          <a:p>
            <a:pPr lvl="2"/>
            <a:r>
              <a:rPr lang="en-US" dirty="0"/>
              <a:t>They may react violently with water or other chemicals</a:t>
            </a:r>
          </a:p>
          <a:p>
            <a:pPr lvl="2"/>
            <a:r>
              <a:rPr lang="en-US" dirty="0"/>
              <a:t>Dry powder extinguishing agents especially designed should be used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Types of Extinguishers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lvl="1"/>
            <a:r>
              <a:rPr lang="en-US" dirty="0"/>
              <a:t>Extinguisher have color-coded symbols on their faceplate or are marked with ratings such as: AB,BC, or ABC</a:t>
            </a:r>
          </a:p>
          <a:p>
            <a:pPr lvl="1"/>
            <a:r>
              <a:rPr lang="en-US" dirty="0"/>
              <a:t>Class A and B extinguishers carry a numerical rating that tells how large a fire they can safely extinguish (2-A; 4-B) * The higher the number the heavier the extinguisher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762000" y="2209800"/>
            <a:ext cx="755904" cy="6858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2209800"/>
            <a:ext cx="8382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Connector 5"/>
          <p:cNvSpPr/>
          <p:nvPr/>
        </p:nvSpPr>
        <p:spPr>
          <a:xfrm>
            <a:off x="3124200" y="2209800"/>
            <a:ext cx="914400" cy="762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5-Point Star 6"/>
          <p:cNvSpPr/>
          <p:nvPr/>
        </p:nvSpPr>
        <p:spPr>
          <a:xfrm>
            <a:off x="4343400" y="2057400"/>
            <a:ext cx="1066800" cy="914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Class C extinguishers have a letter rating “C” to indicate that the extinguishing agent will not conduct electricity (Class C rated extinguishers must also carry a Class A or B rating)</a:t>
            </a:r>
          </a:p>
          <a:p>
            <a:pPr lvl="1"/>
            <a:r>
              <a:rPr lang="en-US" dirty="0"/>
              <a:t>Class D extinguishers carry only a letter rating indicating their effectiveness on certain amounts of specific materials (magnesium, 5 lbs: sodium, 3 lbs.)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Use:</a:t>
            </a:r>
          </a:p>
          <a:p>
            <a:pPr marL="971550" lvl="1" indent="-514350"/>
            <a:r>
              <a:rPr lang="en-US" dirty="0"/>
              <a:t>In operating a fire extinguisher, it is helpful to remember the word “PASS” </a:t>
            </a:r>
          </a:p>
          <a:p>
            <a:pPr marL="971550" lvl="1" indent="-514350"/>
            <a:r>
              <a:rPr lang="en-US" dirty="0"/>
              <a:t>(Pull, Aim, Squeeze, Sweep)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Pull the Pin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Aim Low (at the base)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Squeeze the handle (hold the extinguisher upright)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/>
              <a:t>Sweep from side to side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PORTABLE FIRE EXTINGUISHER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Not to Fight a Fire:</a:t>
            </a:r>
          </a:p>
          <a:p>
            <a:pPr lvl="1"/>
            <a:r>
              <a:rPr lang="en-US" dirty="0"/>
              <a:t>Portable extinguishers have their limitations</a:t>
            </a:r>
          </a:p>
          <a:p>
            <a:pPr lvl="1"/>
            <a:r>
              <a:rPr lang="en-US" dirty="0"/>
              <a:t>Not designed to fight large fires</a:t>
            </a:r>
          </a:p>
          <a:p>
            <a:pPr lvl="1"/>
            <a:r>
              <a:rPr lang="en-US" dirty="0"/>
              <a:t>Only useful under certain conditions</a:t>
            </a:r>
          </a:p>
          <a:p>
            <a:r>
              <a:rPr lang="en-US" dirty="0"/>
              <a:t>Do not attempt to fight a fire under the following conditions:</a:t>
            </a:r>
          </a:p>
          <a:p>
            <a:pPr lvl="1"/>
            <a:r>
              <a:rPr lang="en-US" dirty="0"/>
              <a:t>The extinguisher is not rated for the class fire</a:t>
            </a:r>
          </a:p>
          <a:p>
            <a:pPr lvl="1"/>
            <a:r>
              <a:rPr lang="en-US" dirty="0"/>
              <a:t>The extinguisher is not large enough to put out the fire</a:t>
            </a:r>
          </a:p>
          <a:p>
            <a:pPr lvl="1"/>
            <a:r>
              <a:rPr lang="en-US" dirty="0"/>
              <a:t>The fire is spreading beyond the spot where it started</a:t>
            </a:r>
          </a:p>
          <a:p>
            <a:pPr lvl="1"/>
            <a:r>
              <a:rPr lang="en-US" dirty="0"/>
              <a:t>The fire can block your only escape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621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PORTABLE FIRE EXTINGUISHER TRAINING</vt:lpstr>
      <vt:lpstr>PORTABLE FIRE EXTINGUISHER TRAINING</vt:lpstr>
      <vt:lpstr>PORTABLE FIRE EXTINGUISHER TRAINING</vt:lpstr>
      <vt:lpstr>PORTABLE FIRE EXTINGUISHER TRAINING</vt:lpstr>
      <vt:lpstr>PORTABLE FIRE EXTINGUISHER TRAINING</vt:lpstr>
      <vt:lpstr>PORTABLE FIRE EXTINGUISHER TRAINING</vt:lpstr>
      <vt:lpstr>PORTABLE FIRE EXTINGUISHER TRAINING</vt:lpstr>
      <vt:lpstr>PORTABLE FIRE EXTINGUISHER TRAINING</vt:lpstr>
      <vt:lpstr>PORTABLE FIRE EXTINGUISHER TRAINING</vt:lpstr>
    </vt:vector>
  </TitlesOfParts>
  <Company>Nicholls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PORTABLE FIRE EXTINGUISHER TRAINING</dc:title>
  <dc:creator>NSUSER</dc:creator>
  <cp:lastModifiedBy>Carolyn Kern</cp:lastModifiedBy>
  <cp:revision>6</cp:revision>
  <dcterms:created xsi:type="dcterms:W3CDTF">2014-02-18T14:48:26Z</dcterms:created>
  <dcterms:modified xsi:type="dcterms:W3CDTF">2022-08-24T15:08:42Z</dcterms:modified>
</cp:coreProperties>
</file>