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Lst>
  <p:sldSz cy="38404800" cx="438912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096">
          <p15:clr>
            <a:srgbClr val="A4A3A4"/>
          </p15:clr>
        </p15:guide>
        <p15:guide id="2" pos="13824">
          <p15:clr>
            <a:srgbClr val="A4A3A4"/>
          </p15:clr>
        </p15:guide>
      </p15:sldGuideLst>
    </p:ext>
    <p:ext uri="http://customooxmlschemas.google.com/">
      <go:slidesCustomData xmlns:go="http://customooxmlschemas.google.com/" r:id="rId8" roundtripDataSignature="AMtx7mju2R+MOP5ASdRtNbp0RGbfp7vE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8B67157-F002-4DB2-AE79-F3122BBBE2A1}">
  <a:tblStyle styleId="{08B67157-F002-4DB2-AE79-F3122BBBE2A1}" styleName="Table_0">
    <a:wholeTbl>
      <a:tcTxStyle b="off" i="off">
        <a:font>
          <a:latin typeface="Calibri"/>
          <a:ea typeface="Calibri"/>
          <a:cs typeface="Calibri"/>
        </a:font>
        <a:schemeClr val="dk1"/>
      </a:tcTxStyle>
      <a:tcStyle>
        <a:tcBdr>
          <a:left>
            <a:ln cap="flat" cmpd="sng" w="9525">
              <a:solidFill>
                <a:schemeClr val="accent3"/>
              </a:solidFill>
              <a:prstDash val="solid"/>
              <a:round/>
              <a:headEnd len="sm" w="sm" type="none"/>
              <a:tailEnd len="sm" w="sm" type="none"/>
            </a:ln>
          </a:left>
          <a:right>
            <a:ln cap="flat" cmpd="sng" w="9525">
              <a:solidFill>
                <a:schemeClr val="accent3"/>
              </a:solidFill>
              <a:prstDash val="solid"/>
              <a:round/>
              <a:headEnd len="sm" w="sm" type="none"/>
              <a:tailEnd len="sm" w="sm" type="none"/>
            </a:ln>
          </a:right>
          <a:top>
            <a:ln cap="flat" cmpd="sng" w="9525">
              <a:solidFill>
                <a:schemeClr val="accent3"/>
              </a:solidFill>
              <a:prstDash val="solid"/>
              <a:round/>
              <a:headEnd len="sm" w="sm" type="none"/>
              <a:tailEnd len="sm" w="sm" type="none"/>
            </a:ln>
          </a:top>
          <a:bottom>
            <a:ln cap="flat" cmpd="sng" w="9525">
              <a:solidFill>
                <a:schemeClr val="accent3"/>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tcBdr>
          <a:top>
            <a:ln cap="flat" cmpd="sng" w="9525">
              <a:solidFill>
                <a:schemeClr val="accent3"/>
              </a:solidFill>
              <a:prstDash val="solid"/>
              <a:round/>
              <a:headEnd len="sm" w="sm" type="none"/>
              <a:tailEnd len="sm" w="sm" type="none"/>
            </a:ln>
          </a:top>
          <a:bottom>
            <a:ln cap="flat" cmpd="sng" w="9525">
              <a:solidFill>
                <a:schemeClr val="accent3"/>
              </a:solidFill>
              <a:prstDash val="solid"/>
              <a:round/>
              <a:headEnd len="sm" w="sm" type="none"/>
              <a:tailEnd len="sm" w="sm" type="none"/>
            </a:ln>
          </a:bottom>
        </a:tcBdr>
      </a:tcStyle>
    </a:band1H>
    <a:band2H>
      <a:tcTxStyle/>
    </a:band2H>
    <a:band1V>
      <a:tcTxStyle/>
      <a:tcStyle>
        <a:tcBdr>
          <a:left>
            <a:ln cap="flat" cmpd="sng" w="9525">
              <a:solidFill>
                <a:schemeClr val="accent3"/>
              </a:solidFill>
              <a:prstDash val="solid"/>
              <a:round/>
              <a:headEnd len="sm" w="sm" type="none"/>
              <a:tailEnd len="sm" w="sm" type="none"/>
            </a:ln>
          </a:left>
          <a:right>
            <a:ln cap="flat" cmpd="sng" w="9525">
              <a:solidFill>
                <a:schemeClr val="accent3"/>
              </a:solidFill>
              <a:prstDash val="solid"/>
              <a:round/>
              <a:headEnd len="sm" w="sm" type="none"/>
              <a:tailEnd len="sm" w="sm" type="none"/>
            </a:ln>
          </a:right>
        </a:tcBdr>
      </a:tcStyle>
    </a:band1V>
    <a:band2V>
      <a:tcTxStyle/>
      <a:tcStyle>
        <a:tcBdr>
          <a:left>
            <a:ln cap="flat" cmpd="sng" w="9525">
              <a:solidFill>
                <a:schemeClr val="accent3"/>
              </a:solidFill>
              <a:prstDash val="solid"/>
              <a:round/>
              <a:headEnd len="sm" w="sm" type="none"/>
              <a:tailEnd len="sm" w="sm" type="none"/>
            </a:ln>
          </a:left>
          <a:right>
            <a:ln cap="flat" cmpd="sng" w="9525">
              <a:solidFill>
                <a:schemeClr val="accent3"/>
              </a:solidFill>
              <a:prstDash val="solid"/>
              <a:round/>
              <a:headEnd len="sm" w="sm" type="none"/>
              <a:tailEnd len="sm" w="sm" type="none"/>
            </a:ln>
          </a:right>
        </a:tcBdr>
      </a:tcStyle>
    </a:band2V>
    <a:lastCol>
      <a:tcTxStyle b="on" i="off"/>
    </a:lastCol>
    <a:firstCol>
      <a:tcTxStyle b="on" i="off"/>
    </a:firstCol>
    <a:lastRow>
      <a:tcTxStyle b="on" i="off"/>
      <a:tcStyle>
        <a:tcBdr>
          <a:top>
            <a:ln cap="flat" cmpd="sng" w="50800">
              <a:solidFill>
                <a:schemeClr val="accent3"/>
              </a:solidFill>
              <a:prstDash val="solid"/>
              <a:round/>
              <a:headEnd len="sm" w="sm" type="none"/>
              <a:tailEnd len="sm" w="sm" type="none"/>
            </a:ln>
          </a:top>
        </a:tcBdr>
      </a:tcStyle>
    </a:lastRow>
    <a:seCell>
      <a:tcTxStyle/>
    </a:seCell>
    <a:swCell>
      <a:tcTxStyle/>
    </a:swCell>
    <a:firstRow>
      <a:tcTxStyle b="on" i="off">
        <a:font>
          <a:latin typeface="Calibri"/>
          <a:ea typeface="Calibri"/>
          <a:cs typeface="Calibri"/>
        </a:font>
        <a:schemeClr val="lt1"/>
      </a:tcTxStyle>
      <a:tcStyle>
        <a:fill>
          <a:solidFill>
            <a:schemeClr val="accent3"/>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096"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665288" y="1143000"/>
            <a:ext cx="35274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665288" y="1143000"/>
            <a:ext cx="352742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sz="1200">
                <a:solidFill>
                  <a:schemeClr val="dk1"/>
                </a:solidFill>
                <a:latin typeface="Calibri"/>
                <a:ea typeface="Calibri"/>
                <a:cs typeface="Calibri"/>
                <a:sym typeface="Calibri"/>
              </a:rPr>
              <a:t>I’m Annie Alexander and I, along with graduate student Wyatt Voelker, and Dr. Justine Whitaker have been conducting research on microsatellite genotyping of </a:t>
            </a:r>
            <a:r>
              <a:rPr b="1" i="1" lang="en-US" sz="1200">
                <a:solidFill>
                  <a:schemeClr val="dk1"/>
                </a:solidFill>
                <a:latin typeface="Calibri"/>
                <a:ea typeface="Calibri"/>
                <a:cs typeface="Calibri"/>
                <a:sym typeface="Calibri"/>
              </a:rPr>
              <a:t>Canis latrans</a:t>
            </a:r>
            <a:r>
              <a:rPr b="1" lang="en-US" sz="1200">
                <a:solidFill>
                  <a:schemeClr val="dk1"/>
                </a:solidFill>
                <a:latin typeface="Calibri"/>
                <a:ea typeface="Calibri"/>
                <a:cs typeface="Calibri"/>
                <a:sym typeface="Calibri"/>
              </a:rPr>
              <a:t> Eastern Coyotes in Southeastern Louisiana.</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Eastern Coyotes are found throughout North America but only fairly recently expanded into this region so there’s limited information regarding their </a:t>
            </a:r>
            <a:r>
              <a:rPr b="1" lang="en-US" sz="1200">
                <a:solidFill>
                  <a:schemeClr val="dk1"/>
                </a:solidFill>
                <a:latin typeface="Calibri"/>
                <a:ea typeface="Calibri"/>
                <a:cs typeface="Calibri"/>
                <a:sym typeface="Calibri"/>
              </a:rPr>
              <a:t>morphology, genetics, and population structure.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They are highly social and use scat deposition to communicate and mark territory borders, making them a good candidate for Non-invasive genetic sampling, which is collecting fecal DNA to ID individuals based on microsatellite genotypes. This allows for estimating population dynamics, genetic diversity, and gene flow of populations.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It’s important to study this because as humans remove apex predators from environments, mesopredators such as the coyote fill that vacancy in the food chain which alters the ecology of ecosystems.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Table 1 is just a map showing the locations we collected scat for this study.</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Our 2 objectives were to collect scat to from Lafourche and Assumption Parishes to begin a bank of samples for use in future studies and to estimate population connectivity using 7 microsatellites optimized for </a:t>
            </a:r>
            <a:r>
              <a:rPr b="1" i="1" lang="en-US" sz="1200">
                <a:solidFill>
                  <a:schemeClr val="dk1"/>
                </a:solidFill>
                <a:latin typeface="Calibri"/>
                <a:ea typeface="Calibri"/>
                <a:cs typeface="Calibri"/>
                <a:sym typeface="Calibri"/>
              </a:rPr>
              <a:t>Canis latrans </a:t>
            </a:r>
            <a:r>
              <a:rPr b="1" lang="en-US" sz="1200">
                <a:solidFill>
                  <a:schemeClr val="dk1"/>
                </a:solidFill>
                <a:latin typeface="Calibri"/>
                <a:ea typeface="Calibri"/>
                <a:cs typeface="Calibri"/>
                <a:sym typeface="Calibri"/>
              </a:rPr>
              <a:t>from various family units.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We collected coyote scat samples from Assumption and Lafourche Parishes and then preformed DNA extractions on 24 coyote and 1 dog sample Qiagen QIAmp DNA Stool Mini Kit® to confirm the species.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We then genotyped 7 microsatellite loci and sent the Microsatellite PCR products to the University of Arizona Genetics Core Lab to be run on an ABI3730 for fragment analysis.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Of the 37 scat samples we collected, we extracted DNA from 25 samples—24 being presumed coyote and 1 confirmed dog.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Table 1 shows 3 coyote fecal samples that’ve been successfully genotyped at 5 microsatellite loci. So C12 is showing that it’s heterozygous for the FH2001 allele but homozygous for FH2054 allele. If you were to look at all 7 microsatellite loci across a population, you can tell if there’s gene flow based on the frequency of each allele. The microsatellites also can ID individuals if you use enough loci to get unique patterns for each coyote.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This research is still ongoing so we have yet to acquire that data.</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Figure 2 shows some trail camera photos that we captured to determine coyote movements. The 3 to the left are from a sugarcane field in Assumption Parish and rightmost image is what we presume to be the alpha pair at the Nicholls Farm location.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We’d need a larger sample distribution to accurately determine gene flow between state-wide populations. However, future studies can indicate relatedness patterns of family units as well as sex ratios of coyotes within a particular area.</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We also hope to be able to use this study’s data to conduct future research on the ecology of other residential mesopredators.</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3"/>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3"/>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3291840" y="11930383"/>
            <a:ext cx="37307520" cy="823214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6583680" y="21762720"/>
            <a:ext cx="30723840" cy="9814560"/>
          </a:xfrm>
          <a:prstGeom prst="rect">
            <a:avLst/>
          </a:prstGeom>
          <a:noFill/>
          <a:ln>
            <a:noFill/>
          </a:ln>
        </p:spPr>
        <p:txBody>
          <a:bodyPr anchorCtr="0" anchor="t" bIns="235125" lIns="470250" spcFirstLastPara="1" rIns="470250" wrap="square" tIns="235125">
            <a:normAutofit/>
          </a:bodyPr>
          <a:lstStyle>
            <a:lvl1pPr lvl="0" algn="ctr">
              <a:spcBef>
                <a:spcPts val="3300"/>
              </a:spcBef>
              <a:spcAft>
                <a:spcPts val="0"/>
              </a:spcAft>
              <a:buClr>
                <a:srgbClr val="888888"/>
              </a:buClr>
              <a:buSzPts val="16500"/>
              <a:buNone/>
              <a:defRPr>
                <a:solidFill>
                  <a:srgbClr val="888888"/>
                </a:solidFill>
              </a:defRPr>
            </a:lvl1pPr>
            <a:lvl2pPr lvl="1" algn="ctr">
              <a:spcBef>
                <a:spcPts val="2880"/>
              </a:spcBef>
              <a:spcAft>
                <a:spcPts val="0"/>
              </a:spcAft>
              <a:buClr>
                <a:srgbClr val="888888"/>
              </a:buClr>
              <a:buSzPts val="14400"/>
              <a:buNone/>
              <a:defRPr>
                <a:solidFill>
                  <a:srgbClr val="888888"/>
                </a:solidFill>
              </a:defRPr>
            </a:lvl2pPr>
            <a:lvl3pPr lvl="2" algn="ctr">
              <a:spcBef>
                <a:spcPts val="2460"/>
              </a:spcBef>
              <a:spcAft>
                <a:spcPts val="0"/>
              </a:spcAft>
              <a:buClr>
                <a:srgbClr val="888888"/>
              </a:buClr>
              <a:buSzPts val="12300"/>
              <a:buNone/>
              <a:defRPr>
                <a:solidFill>
                  <a:srgbClr val="888888"/>
                </a:solidFill>
              </a:defRPr>
            </a:lvl3pPr>
            <a:lvl4pPr lvl="3" algn="ctr">
              <a:spcBef>
                <a:spcPts val="2060"/>
              </a:spcBef>
              <a:spcAft>
                <a:spcPts val="0"/>
              </a:spcAft>
              <a:buClr>
                <a:srgbClr val="888888"/>
              </a:buClr>
              <a:buSzPts val="10300"/>
              <a:buNone/>
              <a:defRPr>
                <a:solidFill>
                  <a:srgbClr val="888888"/>
                </a:solidFill>
              </a:defRPr>
            </a:lvl4pPr>
            <a:lvl5pPr lvl="4" algn="ctr">
              <a:spcBef>
                <a:spcPts val="2060"/>
              </a:spcBef>
              <a:spcAft>
                <a:spcPts val="0"/>
              </a:spcAft>
              <a:buClr>
                <a:srgbClr val="888888"/>
              </a:buClr>
              <a:buSzPts val="10300"/>
              <a:buNone/>
              <a:defRPr>
                <a:solidFill>
                  <a:srgbClr val="888888"/>
                </a:solidFill>
              </a:defRPr>
            </a:lvl5pPr>
            <a:lvl6pPr lvl="5" algn="ctr">
              <a:spcBef>
                <a:spcPts val="2060"/>
              </a:spcBef>
              <a:spcAft>
                <a:spcPts val="0"/>
              </a:spcAft>
              <a:buClr>
                <a:srgbClr val="888888"/>
              </a:buClr>
              <a:buSzPts val="10300"/>
              <a:buNone/>
              <a:defRPr>
                <a:solidFill>
                  <a:srgbClr val="888888"/>
                </a:solidFill>
              </a:defRPr>
            </a:lvl6pPr>
            <a:lvl7pPr lvl="6" algn="ctr">
              <a:spcBef>
                <a:spcPts val="2060"/>
              </a:spcBef>
              <a:spcAft>
                <a:spcPts val="0"/>
              </a:spcAft>
              <a:buClr>
                <a:srgbClr val="888888"/>
              </a:buClr>
              <a:buSzPts val="10300"/>
              <a:buNone/>
              <a:defRPr>
                <a:solidFill>
                  <a:srgbClr val="888888"/>
                </a:solidFill>
              </a:defRPr>
            </a:lvl7pPr>
            <a:lvl8pPr lvl="7" algn="ctr">
              <a:spcBef>
                <a:spcPts val="2060"/>
              </a:spcBef>
              <a:spcAft>
                <a:spcPts val="0"/>
              </a:spcAft>
              <a:buClr>
                <a:srgbClr val="888888"/>
              </a:buClr>
              <a:buSzPts val="10300"/>
              <a:buNone/>
              <a:defRPr>
                <a:solidFill>
                  <a:srgbClr val="888888"/>
                </a:solidFill>
              </a:defRPr>
            </a:lvl8pPr>
            <a:lvl9pPr lvl="8" algn="ctr">
              <a:spcBef>
                <a:spcPts val="2060"/>
              </a:spcBef>
              <a:spcAft>
                <a:spcPts val="0"/>
              </a:spcAft>
              <a:buClr>
                <a:srgbClr val="888888"/>
              </a:buClr>
              <a:buSzPts val="10300"/>
              <a:buNone/>
              <a:defRPr>
                <a:solidFill>
                  <a:srgbClr val="888888"/>
                </a:solidFill>
              </a:defRPr>
            </a:lvl9pPr>
          </a:lstStyle>
          <a:p/>
        </p:txBody>
      </p:sp>
      <p:sp>
        <p:nvSpPr>
          <p:cNvPr id="22" name="Google Shape;22;p4"/>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4"/>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
          <p:cNvSpPr txBox="1"/>
          <p:nvPr>
            <p:ph idx="1" type="body"/>
          </p:nvPr>
        </p:nvSpPr>
        <p:spPr>
          <a:xfrm>
            <a:off x="2194560" y="8961123"/>
            <a:ext cx="39502080" cy="25345393"/>
          </a:xfrm>
          <a:prstGeom prst="rect">
            <a:avLst/>
          </a:prstGeom>
          <a:noFill/>
          <a:ln>
            <a:noFill/>
          </a:ln>
        </p:spPr>
        <p:txBody>
          <a:bodyPr anchorCtr="0" anchor="t" bIns="235125" lIns="470250" spcFirstLastPara="1" rIns="470250" wrap="square" tIns="235125">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5"/>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5"/>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3467102" y="24678643"/>
            <a:ext cx="37307520" cy="7627620"/>
          </a:xfrm>
          <a:prstGeom prst="rect">
            <a:avLst/>
          </a:prstGeom>
          <a:noFill/>
          <a:ln>
            <a:noFill/>
          </a:ln>
        </p:spPr>
        <p:txBody>
          <a:bodyPr anchorCtr="0" anchor="t" bIns="235125" lIns="470250" spcFirstLastPara="1" rIns="470250" wrap="square" tIns="235125">
            <a:normAutofit/>
          </a:bodyPr>
          <a:lstStyle>
            <a:lvl1pPr lvl="0" algn="l">
              <a:spcBef>
                <a:spcPts val="0"/>
              </a:spcBef>
              <a:spcAft>
                <a:spcPts val="0"/>
              </a:spcAft>
              <a:buClr>
                <a:schemeClr val="dk1"/>
              </a:buClr>
              <a:buSzPts val="20600"/>
              <a:buFont typeface="Calibri"/>
              <a:buNone/>
              <a:defRPr b="1" sz="20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6"/>
          <p:cNvSpPr txBox="1"/>
          <p:nvPr>
            <p:ph idx="1" type="body"/>
          </p:nvPr>
        </p:nvSpPr>
        <p:spPr>
          <a:xfrm>
            <a:off x="3467102" y="16277596"/>
            <a:ext cx="37307520" cy="8401047"/>
          </a:xfrm>
          <a:prstGeom prst="rect">
            <a:avLst/>
          </a:prstGeom>
          <a:noFill/>
          <a:ln>
            <a:noFill/>
          </a:ln>
        </p:spPr>
        <p:txBody>
          <a:bodyPr anchorCtr="0" anchor="b" bIns="235125" lIns="470250" spcFirstLastPara="1" rIns="470250" wrap="square" tIns="235125">
            <a:normAutofit/>
          </a:bodyPr>
          <a:lstStyle>
            <a:lvl1pPr indent="-228600" lvl="0" marL="457200" algn="l">
              <a:spcBef>
                <a:spcPts val="2060"/>
              </a:spcBef>
              <a:spcAft>
                <a:spcPts val="0"/>
              </a:spcAft>
              <a:buClr>
                <a:srgbClr val="888888"/>
              </a:buClr>
              <a:buSzPts val="10300"/>
              <a:buNone/>
              <a:defRPr sz="10300">
                <a:solidFill>
                  <a:srgbClr val="888888"/>
                </a:solidFill>
              </a:defRPr>
            </a:lvl1pPr>
            <a:lvl2pPr indent="-228600" lvl="1" marL="914400" algn="l">
              <a:spcBef>
                <a:spcPts val="1860"/>
              </a:spcBef>
              <a:spcAft>
                <a:spcPts val="0"/>
              </a:spcAft>
              <a:buClr>
                <a:srgbClr val="888888"/>
              </a:buClr>
              <a:buSzPts val="9300"/>
              <a:buNone/>
              <a:defRPr sz="9300">
                <a:solidFill>
                  <a:srgbClr val="888888"/>
                </a:solidFill>
              </a:defRPr>
            </a:lvl2pPr>
            <a:lvl3pPr indent="-228600" lvl="2" marL="1371600" algn="l">
              <a:spcBef>
                <a:spcPts val="1640"/>
              </a:spcBef>
              <a:spcAft>
                <a:spcPts val="0"/>
              </a:spcAft>
              <a:buClr>
                <a:srgbClr val="888888"/>
              </a:buClr>
              <a:buSzPts val="8200"/>
              <a:buNone/>
              <a:defRPr sz="8200">
                <a:solidFill>
                  <a:srgbClr val="888888"/>
                </a:solidFill>
              </a:defRPr>
            </a:lvl3pPr>
            <a:lvl4pPr indent="-228600" lvl="3" marL="1828800" algn="l">
              <a:spcBef>
                <a:spcPts val="1440"/>
              </a:spcBef>
              <a:spcAft>
                <a:spcPts val="0"/>
              </a:spcAft>
              <a:buClr>
                <a:srgbClr val="888888"/>
              </a:buClr>
              <a:buSzPts val="7200"/>
              <a:buNone/>
              <a:defRPr sz="7200">
                <a:solidFill>
                  <a:srgbClr val="888888"/>
                </a:solidFill>
              </a:defRPr>
            </a:lvl4pPr>
            <a:lvl5pPr indent="-228600" lvl="4" marL="2286000" algn="l">
              <a:spcBef>
                <a:spcPts val="1440"/>
              </a:spcBef>
              <a:spcAft>
                <a:spcPts val="0"/>
              </a:spcAft>
              <a:buClr>
                <a:srgbClr val="888888"/>
              </a:buClr>
              <a:buSzPts val="7200"/>
              <a:buNone/>
              <a:defRPr sz="7200">
                <a:solidFill>
                  <a:srgbClr val="888888"/>
                </a:solidFill>
              </a:defRPr>
            </a:lvl5pPr>
            <a:lvl6pPr indent="-228600" lvl="5" marL="2743200" algn="l">
              <a:spcBef>
                <a:spcPts val="1440"/>
              </a:spcBef>
              <a:spcAft>
                <a:spcPts val="0"/>
              </a:spcAft>
              <a:buClr>
                <a:srgbClr val="888888"/>
              </a:buClr>
              <a:buSzPts val="7200"/>
              <a:buNone/>
              <a:defRPr sz="7200">
                <a:solidFill>
                  <a:srgbClr val="888888"/>
                </a:solidFill>
              </a:defRPr>
            </a:lvl6pPr>
            <a:lvl7pPr indent="-228600" lvl="6" marL="3200400" algn="l">
              <a:spcBef>
                <a:spcPts val="1440"/>
              </a:spcBef>
              <a:spcAft>
                <a:spcPts val="0"/>
              </a:spcAft>
              <a:buClr>
                <a:srgbClr val="888888"/>
              </a:buClr>
              <a:buSzPts val="7200"/>
              <a:buNone/>
              <a:defRPr sz="7200">
                <a:solidFill>
                  <a:srgbClr val="888888"/>
                </a:solidFill>
              </a:defRPr>
            </a:lvl7pPr>
            <a:lvl8pPr indent="-228600" lvl="7" marL="3657600" algn="l">
              <a:spcBef>
                <a:spcPts val="1440"/>
              </a:spcBef>
              <a:spcAft>
                <a:spcPts val="0"/>
              </a:spcAft>
              <a:buClr>
                <a:srgbClr val="888888"/>
              </a:buClr>
              <a:buSzPts val="7200"/>
              <a:buNone/>
              <a:defRPr sz="7200">
                <a:solidFill>
                  <a:srgbClr val="888888"/>
                </a:solidFill>
              </a:defRPr>
            </a:lvl8pPr>
            <a:lvl9pPr indent="-228600" lvl="8" marL="4114800" algn="l">
              <a:spcBef>
                <a:spcPts val="1440"/>
              </a:spcBef>
              <a:spcAft>
                <a:spcPts val="0"/>
              </a:spcAft>
              <a:buClr>
                <a:srgbClr val="888888"/>
              </a:buClr>
              <a:buSzPts val="7200"/>
              <a:buNone/>
              <a:defRPr sz="7200">
                <a:solidFill>
                  <a:srgbClr val="888888"/>
                </a:solidFill>
              </a:defRPr>
            </a:lvl9pPr>
          </a:lstStyle>
          <a:p/>
        </p:txBody>
      </p:sp>
      <p:sp>
        <p:nvSpPr>
          <p:cNvPr id="34" name="Google Shape;34;p6"/>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
          <p:cNvSpPr txBox="1"/>
          <p:nvPr>
            <p:ph idx="1" type="body"/>
          </p:nvPr>
        </p:nvSpPr>
        <p:spPr>
          <a:xfrm>
            <a:off x="2194560" y="8961123"/>
            <a:ext cx="19385280" cy="25345393"/>
          </a:xfrm>
          <a:prstGeom prst="rect">
            <a:avLst/>
          </a:prstGeom>
          <a:noFill/>
          <a:ln>
            <a:noFill/>
          </a:ln>
        </p:spPr>
        <p:txBody>
          <a:bodyPr anchorCtr="0" anchor="t" bIns="235125" lIns="470250" spcFirstLastPara="1" rIns="470250" wrap="square" tIns="235125">
            <a:normAutofit/>
          </a:bodyPr>
          <a:lstStyle>
            <a:lvl1pPr indent="-1143000" lvl="0" marL="457200" algn="l">
              <a:spcBef>
                <a:spcPts val="2880"/>
              </a:spcBef>
              <a:spcAft>
                <a:spcPts val="0"/>
              </a:spcAft>
              <a:buClr>
                <a:schemeClr val="dk1"/>
              </a:buClr>
              <a:buSzPts val="14400"/>
              <a:buChar char="•"/>
              <a:defRPr sz="14400"/>
            </a:lvl1pPr>
            <a:lvl2pPr indent="-1009650" lvl="1" marL="914400" algn="l">
              <a:spcBef>
                <a:spcPts val="2460"/>
              </a:spcBef>
              <a:spcAft>
                <a:spcPts val="0"/>
              </a:spcAft>
              <a:buClr>
                <a:schemeClr val="dk1"/>
              </a:buClr>
              <a:buSzPts val="12300"/>
              <a:buChar char="–"/>
              <a:defRPr sz="12300"/>
            </a:lvl2pPr>
            <a:lvl3pPr indent="-882650" lvl="2" marL="1371600" algn="l">
              <a:spcBef>
                <a:spcPts val="2060"/>
              </a:spcBef>
              <a:spcAft>
                <a:spcPts val="0"/>
              </a:spcAft>
              <a:buClr>
                <a:schemeClr val="dk1"/>
              </a:buClr>
              <a:buSzPts val="10300"/>
              <a:buChar char="•"/>
              <a:defRPr sz="10300"/>
            </a:lvl3pPr>
            <a:lvl4pPr indent="-819150" lvl="3" marL="1828800" algn="l">
              <a:spcBef>
                <a:spcPts val="1860"/>
              </a:spcBef>
              <a:spcAft>
                <a:spcPts val="0"/>
              </a:spcAft>
              <a:buClr>
                <a:schemeClr val="dk1"/>
              </a:buClr>
              <a:buSzPts val="9300"/>
              <a:buChar char="–"/>
              <a:defRPr sz="9300"/>
            </a:lvl4pPr>
            <a:lvl5pPr indent="-819150" lvl="4" marL="2286000" algn="l">
              <a:spcBef>
                <a:spcPts val="1860"/>
              </a:spcBef>
              <a:spcAft>
                <a:spcPts val="0"/>
              </a:spcAft>
              <a:buClr>
                <a:schemeClr val="dk1"/>
              </a:buClr>
              <a:buSzPts val="9300"/>
              <a:buChar char="»"/>
              <a:defRPr sz="9300"/>
            </a:lvl5pPr>
            <a:lvl6pPr indent="-819150" lvl="5" marL="2743200" algn="l">
              <a:spcBef>
                <a:spcPts val="1860"/>
              </a:spcBef>
              <a:spcAft>
                <a:spcPts val="0"/>
              </a:spcAft>
              <a:buClr>
                <a:schemeClr val="dk1"/>
              </a:buClr>
              <a:buSzPts val="9300"/>
              <a:buChar char="•"/>
              <a:defRPr sz="9300"/>
            </a:lvl6pPr>
            <a:lvl7pPr indent="-819150" lvl="6" marL="3200400" algn="l">
              <a:spcBef>
                <a:spcPts val="1860"/>
              </a:spcBef>
              <a:spcAft>
                <a:spcPts val="0"/>
              </a:spcAft>
              <a:buClr>
                <a:schemeClr val="dk1"/>
              </a:buClr>
              <a:buSzPts val="9300"/>
              <a:buChar char="•"/>
              <a:defRPr sz="9300"/>
            </a:lvl7pPr>
            <a:lvl8pPr indent="-819150" lvl="7" marL="3657600" algn="l">
              <a:spcBef>
                <a:spcPts val="1860"/>
              </a:spcBef>
              <a:spcAft>
                <a:spcPts val="0"/>
              </a:spcAft>
              <a:buClr>
                <a:schemeClr val="dk1"/>
              </a:buClr>
              <a:buSzPts val="9300"/>
              <a:buChar char="•"/>
              <a:defRPr sz="9300"/>
            </a:lvl8pPr>
            <a:lvl9pPr indent="-819150" lvl="8" marL="4114800" algn="l">
              <a:spcBef>
                <a:spcPts val="1860"/>
              </a:spcBef>
              <a:spcAft>
                <a:spcPts val="0"/>
              </a:spcAft>
              <a:buClr>
                <a:schemeClr val="dk1"/>
              </a:buClr>
              <a:buSzPts val="9300"/>
              <a:buChar char="•"/>
              <a:defRPr sz="9300"/>
            </a:lvl9pPr>
          </a:lstStyle>
          <a:p/>
        </p:txBody>
      </p:sp>
      <p:sp>
        <p:nvSpPr>
          <p:cNvPr id="40" name="Google Shape;40;p7"/>
          <p:cNvSpPr txBox="1"/>
          <p:nvPr>
            <p:ph idx="2" type="body"/>
          </p:nvPr>
        </p:nvSpPr>
        <p:spPr>
          <a:xfrm>
            <a:off x="22311360" y="8961123"/>
            <a:ext cx="19385280" cy="25345393"/>
          </a:xfrm>
          <a:prstGeom prst="rect">
            <a:avLst/>
          </a:prstGeom>
          <a:noFill/>
          <a:ln>
            <a:noFill/>
          </a:ln>
        </p:spPr>
        <p:txBody>
          <a:bodyPr anchorCtr="0" anchor="t" bIns="235125" lIns="470250" spcFirstLastPara="1" rIns="470250" wrap="square" tIns="235125">
            <a:normAutofit/>
          </a:bodyPr>
          <a:lstStyle>
            <a:lvl1pPr indent="-1143000" lvl="0" marL="457200" algn="l">
              <a:spcBef>
                <a:spcPts val="2880"/>
              </a:spcBef>
              <a:spcAft>
                <a:spcPts val="0"/>
              </a:spcAft>
              <a:buClr>
                <a:schemeClr val="dk1"/>
              </a:buClr>
              <a:buSzPts val="14400"/>
              <a:buChar char="•"/>
              <a:defRPr sz="14400"/>
            </a:lvl1pPr>
            <a:lvl2pPr indent="-1009650" lvl="1" marL="914400" algn="l">
              <a:spcBef>
                <a:spcPts val="2460"/>
              </a:spcBef>
              <a:spcAft>
                <a:spcPts val="0"/>
              </a:spcAft>
              <a:buClr>
                <a:schemeClr val="dk1"/>
              </a:buClr>
              <a:buSzPts val="12300"/>
              <a:buChar char="–"/>
              <a:defRPr sz="12300"/>
            </a:lvl2pPr>
            <a:lvl3pPr indent="-882650" lvl="2" marL="1371600" algn="l">
              <a:spcBef>
                <a:spcPts val="2060"/>
              </a:spcBef>
              <a:spcAft>
                <a:spcPts val="0"/>
              </a:spcAft>
              <a:buClr>
                <a:schemeClr val="dk1"/>
              </a:buClr>
              <a:buSzPts val="10300"/>
              <a:buChar char="•"/>
              <a:defRPr sz="10300"/>
            </a:lvl3pPr>
            <a:lvl4pPr indent="-819150" lvl="3" marL="1828800" algn="l">
              <a:spcBef>
                <a:spcPts val="1860"/>
              </a:spcBef>
              <a:spcAft>
                <a:spcPts val="0"/>
              </a:spcAft>
              <a:buClr>
                <a:schemeClr val="dk1"/>
              </a:buClr>
              <a:buSzPts val="9300"/>
              <a:buChar char="–"/>
              <a:defRPr sz="9300"/>
            </a:lvl4pPr>
            <a:lvl5pPr indent="-819150" lvl="4" marL="2286000" algn="l">
              <a:spcBef>
                <a:spcPts val="1860"/>
              </a:spcBef>
              <a:spcAft>
                <a:spcPts val="0"/>
              </a:spcAft>
              <a:buClr>
                <a:schemeClr val="dk1"/>
              </a:buClr>
              <a:buSzPts val="9300"/>
              <a:buChar char="»"/>
              <a:defRPr sz="9300"/>
            </a:lvl5pPr>
            <a:lvl6pPr indent="-819150" lvl="5" marL="2743200" algn="l">
              <a:spcBef>
                <a:spcPts val="1860"/>
              </a:spcBef>
              <a:spcAft>
                <a:spcPts val="0"/>
              </a:spcAft>
              <a:buClr>
                <a:schemeClr val="dk1"/>
              </a:buClr>
              <a:buSzPts val="9300"/>
              <a:buChar char="•"/>
              <a:defRPr sz="9300"/>
            </a:lvl6pPr>
            <a:lvl7pPr indent="-819150" lvl="6" marL="3200400" algn="l">
              <a:spcBef>
                <a:spcPts val="1860"/>
              </a:spcBef>
              <a:spcAft>
                <a:spcPts val="0"/>
              </a:spcAft>
              <a:buClr>
                <a:schemeClr val="dk1"/>
              </a:buClr>
              <a:buSzPts val="9300"/>
              <a:buChar char="•"/>
              <a:defRPr sz="9300"/>
            </a:lvl7pPr>
            <a:lvl8pPr indent="-819150" lvl="7" marL="3657600" algn="l">
              <a:spcBef>
                <a:spcPts val="1860"/>
              </a:spcBef>
              <a:spcAft>
                <a:spcPts val="0"/>
              </a:spcAft>
              <a:buClr>
                <a:schemeClr val="dk1"/>
              </a:buClr>
              <a:buSzPts val="9300"/>
              <a:buChar char="•"/>
              <a:defRPr sz="9300"/>
            </a:lvl8pPr>
            <a:lvl9pPr indent="-819150" lvl="8" marL="4114800" algn="l">
              <a:spcBef>
                <a:spcPts val="1860"/>
              </a:spcBef>
              <a:spcAft>
                <a:spcPts val="0"/>
              </a:spcAft>
              <a:buClr>
                <a:schemeClr val="dk1"/>
              </a:buClr>
              <a:buSzPts val="9300"/>
              <a:buChar char="•"/>
              <a:defRPr sz="9300"/>
            </a:lvl9pPr>
          </a:lstStyle>
          <a:p/>
        </p:txBody>
      </p:sp>
      <p:sp>
        <p:nvSpPr>
          <p:cNvPr id="41" name="Google Shape;41;p7"/>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7"/>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226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8"/>
          <p:cNvSpPr txBox="1"/>
          <p:nvPr>
            <p:ph idx="1" type="body"/>
          </p:nvPr>
        </p:nvSpPr>
        <p:spPr>
          <a:xfrm>
            <a:off x="2194560" y="8596633"/>
            <a:ext cx="19392902" cy="3582667"/>
          </a:xfrm>
          <a:prstGeom prst="rect">
            <a:avLst/>
          </a:prstGeom>
          <a:noFill/>
          <a:ln>
            <a:noFill/>
          </a:ln>
        </p:spPr>
        <p:txBody>
          <a:bodyPr anchorCtr="0" anchor="b" bIns="235125" lIns="470250" spcFirstLastPara="1" rIns="470250" wrap="square" tIns="235125">
            <a:normAutofit/>
          </a:bodyPr>
          <a:lstStyle>
            <a:lvl1pPr indent="-228600" lvl="0" marL="457200" algn="l">
              <a:spcBef>
                <a:spcPts val="2460"/>
              </a:spcBef>
              <a:spcAft>
                <a:spcPts val="0"/>
              </a:spcAft>
              <a:buClr>
                <a:schemeClr val="dk1"/>
              </a:buClr>
              <a:buSzPts val="12300"/>
              <a:buNone/>
              <a:defRPr b="1" sz="12300"/>
            </a:lvl1pPr>
            <a:lvl2pPr indent="-228600" lvl="1" marL="914400" algn="l">
              <a:spcBef>
                <a:spcPts val="2060"/>
              </a:spcBef>
              <a:spcAft>
                <a:spcPts val="0"/>
              </a:spcAft>
              <a:buClr>
                <a:schemeClr val="dk1"/>
              </a:buClr>
              <a:buSzPts val="10300"/>
              <a:buNone/>
              <a:defRPr b="1" sz="10300"/>
            </a:lvl2pPr>
            <a:lvl3pPr indent="-228600" lvl="2" marL="1371600" algn="l">
              <a:spcBef>
                <a:spcPts val="1860"/>
              </a:spcBef>
              <a:spcAft>
                <a:spcPts val="0"/>
              </a:spcAft>
              <a:buClr>
                <a:schemeClr val="dk1"/>
              </a:buClr>
              <a:buSzPts val="9300"/>
              <a:buNone/>
              <a:defRPr b="1" sz="9300"/>
            </a:lvl3pPr>
            <a:lvl4pPr indent="-228600" lvl="3" marL="1828800" algn="l">
              <a:spcBef>
                <a:spcPts val="1640"/>
              </a:spcBef>
              <a:spcAft>
                <a:spcPts val="0"/>
              </a:spcAft>
              <a:buClr>
                <a:schemeClr val="dk1"/>
              </a:buClr>
              <a:buSzPts val="8200"/>
              <a:buNone/>
              <a:defRPr b="1" sz="8200"/>
            </a:lvl4pPr>
            <a:lvl5pPr indent="-228600" lvl="4" marL="2286000" algn="l">
              <a:spcBef>
                <a:spcPts val="1640"/>
              </a:spcBef>
              <a:spcAft>
                <a:spcPts val="0"/>
              </a:spcAft>
              <a:buClr>
                <a:schemeClr val="dk1"/>
              </a:buClr>
              <a:buSzPts val="8200"/>
              <a:buNone/>
              <a:defRPr b="1" sz="8200"/>
            </a:lvl5pPr>
            <a:lvl6pPr indent="-228600" lvl="5" marL="2743200" algn="l">
              <a:spcBef>
                <a:spcPts val="1640"/>
              </a:spcBef>
              <a:spcAft>
                <a:spcPts val="0"/>
              </a:spcAft>
              <a:buClr>
                <a:schemeClr val="dk1"/>
              </a:buClr>
              <a:buSzPts val="8200"/>
              <a:buNone/>
              <a:defRPr b="1" sz="8200"/>
            </a:lvl6pPr>
            <a:lvl7pPr indent="-228600" lvl="6" marL="3200400" algn="l">
              <a:spcBef>
                <a:spcPts val="1640"/>
              </a:spcBef>
              <a:spcAft>
                <a:spcPts val="0"/>
              </a:spcAft>
              <a:buClr>
                <a:schemeClr val="dk1"/>
              </a:buClr>
              <a:buSzPts val="8200"/>
              <a:buNone/>
              <a:defRPr b="1" sz="8200"/>
            </a:lvl7pPr>
            <a:lvl8pPr indent="-228600" lvl="7" marL="3657600" algn="l">
              <a:spcBef>
                <a:spcPts val="1640"/>
              </a:spcBef>
              <a:spcAft>
                <a:spcPts val="0"/>
              </a:spcAft>
              <a:buClr>
                <a:schemeClr val="dk1"/>
              </a:buClr>
              <a:buSzPts val="8200"/>
              <a:buNone/>
              <a:defRPr b="1" sz="8200"/>
            </a:lvl8pPr>
            <a:lvl9pPr indent="-228600" lvl="8" marL="4114800" algn="l">
              <a:spcBef>
                <a:spcPts val="1640"/>
              </a:spcBef>
              <a:spcAft>
                <a:spcPts val="0"/>
              </a:spcAft>
              <a:buClr>
                <a:schemeClr val="dk1"/>
              </a:buClr>
              <a:buSzPts val="8200"/>
              <a:buNone/>
              <a:defRPr b="1" sz="8200"/>
            </a:lvl9pPr>
          </a:lstStyle>
          <a:p/>
        </p:txBody>
      </p:sp>
      <p:sp>
        <p:nvSpPr>
          <p:cNvPr id="47" name="Google Shape;47;p8"/>
          <p:cNvSpPr txBox="1"/>
          <p:nvPr>
            <p:ph idx="2" type="body"/>
          </p:nvPr>
        </p:nvSpPr>
        <p:spPr>
          <a:xfrm>
            <a:off x="2194560" y="12179300"/>
            <a:ext cx="19392902" cy="22127213"/>
          </a:xfrm>
          <a:prstGeom prst="rect">
            <a:avLst/>
          </a:prstGeom>
          <a:noFill/>
          <a:ln>
            <a:noFill/>
          </a:ln>
        </p:spPr>
        <p:txBody>
          <a:bodyPr anchorCtr="0" anchor="t" bIns="235125" lIns="470250" spcFirstLastPara="1" rIns="470250" wrap="square" tIns="235125">
            <a:normAutofit/>
          </a:bodyPr>
          <a:lstStyle>
            <a:lvl1pPr indent="-1009650" lvl="0" marL="457200" algn="l">
              <a:spcBef>
                <a:spcPts val="2460"/>
              </a:spcBef>
              <a:spcAft>
                <a:spcPts val="0"/>
              </a:spcAft>
              <a:buClr>
                <a:schemeClr val="dk1"/>
              </a:buClr>
              <a:buSzPts val="12300"/>
              <a:buChar char="•"/>
              <a:defRPr sz="12300"/>
            </a:lvl1pPr>
            <a:lvl2pPr indent="-882650" lvl="1" marL="914400" algn="l">
              <a:spcBef>
                <a:spcPts val="2060"/>
              </a:spcBef>
              <a:spcAft>
                <a:spcPts val="0"/>
              </a:spcAft>
              <a:buClr>
                <a:schemeClr val="dk1"/>
              </a:buClr>
              <a:buSzPts val="10300"/>
              <a:buChar char="–"/>
              <a:defRPr sz="10300"/>
            </a:lvl2pPr>
            <a:lvl3pPr indent="-819150" lvl="2" marL="1371600" algn="l">
              <a:spcBef>
                <a:spcPts val="1860"/>
              </a:spcBef>
              <a:spcAft>
                <a:spcPts val="0"/>
              </a:spcAft>
              <a:buClr>
                <a:schemeClr val="dk1"/>
              </a:buClr>
              <a:buSzPts val="9300"/>
              <a:buChar char="•"/>
              <a:defRPr sz="9300"/>
            </a:lvl3pPr>
            <a:lvl4pPr indent="-749300" lvl="3" marL="1828800" algn="l">
              <a:spcBef>
                <a:spcPts val="1640"/>
              </a:spcBef>
              <a:spcAft>
                <a:spcPts val="0"/>
              </a:spcAft>
              <a:buClr>
                <a:schemeClr val="dk1"/>
              </a:buClr>
              <a:buSzPts val="8200"/>
              <a:buChar char="–"/>
              <a:defRPr sz="8200"/>
            </a:lvl4pPr>
            <a:lvl5pPr indent="-749300" lvl="4" marL="2286000" algn="l">
              <a:spcBef>
                <a:spcPts val="1640"/>
              </a:spcBef>
              <a:spcAft>
                <a:spcPts val="0"/>
              </a:spcAft>
              <a:buClr>
                <a:schemeClr val="dk1"/>
              </a:buClr>
              <a:buSzPts val="8200"/>
              <a:buChar char="»"/>
              <a:defRPr sz="8200"/>
            </a:lvl5pPr>
            <a:lvl6pPr indent="-749300" lvl="5" marL="2743200" algn="l">
              <a:spcBef>
                <a:spcPts val="1640"/>
              </a:spcBef>
              <a:spcAft>
                <a:spcPts val="0"/>
              </a:spcAft>
              <a:buClr>
                <a:schemeClr val="dk1"/>
              </a:buClr>
              <a:buSzPts val="8200"/>
              <a:buChar char="•"/>
              <a:defRPr sz="8200"/>
            </a:lvl6pPr>
            <a:lvl7pPr indent="-749300" lvl="6" marL="3200400" algn="l">
              <a:spcBef>
                <a:spcPts val="1640"/>
              </a:spcBef>
              <a:spcAft>
                <a:spcPts val="0"/>
              </a:spcAft>
              <a:buClr>
                <a:schemeClr val="dk1"/>
              </a:buClr>
              <a:buSzPts val="8200"/>
              <a:buChar char="•"/>
              <a:defRPr sz="8200"/>
            </a:lvl7pPr>
            <a:lvl8pPr indent="-749300" lvl="7" marL="3657600" algn="l">
              <a:spcBef>
                <a:spcPts val="1640"/>
              </a:spcBef>
              <a:spcAft>
                <a:spcPts val="0"/>
              </a:spcAft>
              <a:buClr>
                <a:schemeClr val="dk1"/>
              </a:buClr>
              <a:buSzPts val="8200"/>
              <a:buChar char="•"/>
              <a:defRPr sz="8200"/>
            </a:lvl8pPr>
            <a:lvl9pPr indent="-749300" lvl="8" marL="4114800" algn="l">
              <a:spcBef>
                <a:spcPts val="1640"/>
              </a:spcBef>
              <a:spcAft>
                <a:spcPts val="0"/>
              </a:spcAft>
              <a:buClr>
                <a:schemeClr val="dk1"/>
              </a:buClr>
              <a:buSzPts val="8200"/>
              <a:buChar char="•"/>
              <a:defRPr sz="8200"/>
            </a:lvl9pPr>
          </a:lstStyle>
          <a:p/>
        </p:txBody>
      </p:sp>
      <p:sp>
        <p:nvSpPr>
          <p:cNvPr id="48" name="Google Shape;48;p8"/>
          <p:cNvSpPr txBox="1"/>
          <p:nvPr>
            <p:ph idx="3" type="body"/>
          </p:nvPr>
        </p:nvSpPr>
        <p:spPr>
          <a:xfrm>
            <a:off x="22296122" y="8596633"/>
            <a:ext cx="19400520" cy="3582667"/>
          </a:xfrm>
          <a:prstGeom prst="rect">
            <a:avLst/>
          </a:prstGeom>
          <a:noFill/>
          <a:ln>
            <a:noFill/>
          </a:ln>
        </p:spPr>
        <p:txBody>
          <a:bodyPr anchorCtr="0" anchor="b" bIns="235125" lIns="470250" spcFirstLastPara="1" rIns="470250" wrap="square" tIns="235125">
            <a:normAutofit/>
          </a:bodyPr>
          <a:lstStyle>
            <a:lvl1pPr indent="-228600" lvl="0" marL="457200" algn="l">
              <a:spcBef>
                <a:spcPts val="2460"/>
              </a:spcBef>
              <a:spcAft>
                <a:spcPts val="0"/>
              </a:spcAft>
              <a:buClr>
                <a:schemeClr val="dk1"/>
              </a:buClr>
              <a:buSzPts val="12300"/>
              <a:buNone/>
              <a:defRPr b="1" sz="12300"/>
            </a:lvl1pPr>
            <a:lvl2pPr indent="-228600" lvl="1" marL="914400" algn="l">
              <a:spcBef>
                <a:spcPts val="2060"/>
              </a:spcBef>
              <a:spcAft>
                <a:spcPts val="0"/>
              </a:spcAft>
              <a:buClr>
                <a:schemeClr val="dk1"/>
              </a:buClr>
              <a:buSzPts val="10300"/>
              <a:buNone/>
              <a:defRPr b="1" sz="10300"/>
            </a:lvl2pPr>
            <a:lvl3pPr indent="-228600" lvl="2" marL="1371600" algn="l">
              <a:spcBef>
                <a:spcPts val="1860"/>
              </a:spcBef>
              <a:spcAft>
                <a:spcPts val="0"/>
              </a:spcAft>
              <a:buClr>
                <a:schemeClr val="dk1"/>
              </a:buClr>
              <a:buSzPts val="9300"/>
              <a:buNone/>
              <a:defRPr b="1" sz="9300"/>
            </a:lvl3pPr>
            <a:lvl4pPr indent="-228600" lvl="3" marL="1828800" algn="l">
              <a:spcBef>
                <a:spcPts val="1640"/>
              </a:spcBef>
              <a:spcAft>
                <a:spcPts val="0"/>
              </a:spcAft>
              <a:buClr>
                <a:schemeClr val="dk1"/>
              </a:buClr>
              <a:buSzPts val="8200"/>
              <a:buNone/>
              <a:defRPr b="1" sz="8200"/>
            </a:lvl4pPr>
            <a:lvl5pPr indent="-228600" lvl="4" marL="2286000" algn="l">
              <a:spcBef>
                <a:spcPts val="1640"/>
              </a:spcBef>
              <a:spcAft>
                <a:spcPts val="0"/>
              </a:spcAft>
              <a:buClr>
                <a:schemeClr val="dk1"/>
              </a:buClr>
              <a:buSzPts val="8200"/>
              <a:buNone/>
              <a:defRPr b="1" sz="8200"/>
            </a:lvl5pPr>
            <a:lvl6pPr indent="-228600" lvl="5" marL="2743200" algn="l">
              <a:spcBef>
                <a:spcPts val="1640"/>
              </a:spcBef>
              <a:spcAft>
                <a:spcPts val="0"/>
              </a:spcAft>
              <a:buClr>
                <a:schemeClr val="dk1"/>
              </a:buClr>
              <a:buSzPts val="8200"/>
              <a:buNone/>
              <a:defRPr b="1" sz="8200"/>
            </a:lvl6pPr>
            <a:lvl7pPr indent="-228600" lvl="6" marL="3200400" algn="l">
              <a:spcBef>
                <a:spcPts val="1640"/>
              </a:spcBef>
              <a:spcAft>
                <a:spcPts val="0"/>
              </a:spcAft>
              <a:buClr>
                <a:schemeClr val="dk1"/>
              </a:buClr>
              <a:buSzPts val="8200"/>
              <a:buNone/>
              <a:defRPr b="1" sz="8200"/>
            </a:lvl7pPr>
            <a:lvl8pPr indent="-228600" lvl="7" marL="3657600" algn="l">
              <a:spcBef>
                <a:spcPts val="1640"/>
              </a:spcBef>
              <a:spcAft>
                <a:spcPts val="0"/>
              </a:spcAft>
              <a:buClr>
                <a:schemeClr val="dk1"/>
              </a:buClr>
              <a:buSzPts val="8200"/>
              <a:buNone/>
              <a:defRPr b="1" sz="8200"/>
            </a:lvl8pPr>
            <a:lvl9pPr indent="-228600" lvl="8" marL="4114800" algn="l">
              <a:spcBef>
                <a:spcPts val="1640"/>
              </a:spcBef>
              <a:spcAft>
                <a:spcPts val="0"/>
              </a:spcAft>
              <a:buClr>
                <a:schemeClr val="dk1"/>
              </a:buClr>
              <a:buSzPts val="8200"/>
              <a:buNone/>
              <a:defRPr b="1" sz="8200"/>
            </a:lvl9pPr>
          </a:lstStyle>
          <a:p/>
        </p:txBody>
      </p:sp>
      <p:sp>
        <p:nvSpPr>
          <p:cNvPr id="49" name="Google Shape;49;p8"/>
          <p:cNvSpPr txBox="1"/>
          <p:nvPr>
            <p:ph idx="4" type="body"/>
          </p:nvPr>
        </p:nvSpPr>
        <p:spPr>
          <a:xfrm>
            <a:off x="22296122" y="12179300"/>
            <a:ext cx="19400520" cy="22127213"/>
          </a:xfrm>
          <a:prstGeom prst="rect">
            <a:avLst/>
          </a:prstGeom>
          <a:noFill/>
          <a:ln>
            <a:noFill/>
          </a:ln>
        </p:spPr>
        <p:txBody>
          <a:bodyPr anchorCtr="0" anchor="t" bIns="235125" lIns="470250" spcFirstLastPara="1" rIns="470250" wrap="square" tIns="235125">
            <a:normAutofit/>
          </a:bodyPr>
          <a:lstStyle>
            <a:lvl1pPr indent="-1009650" lvl="0" marL="457200" algn="l">
              <a:spcBef>
                <a:spcPts val="2460"/>
              </a:spcBef>
              <a:spcAft>
                <a:spcPts val="0"/>
              </a:spcAft>
              <a:buClr>
                <a:schemeClr val="dk1"/>
              </a:buClr>
              <a:buSzPts val="12300"/>
              <a:buChar char="•"/>
              <a:defRPr sz="12300"/>
            </a:lvl1pPr>
            <a:lvl2pPr indent="-882650" lvl="1" marL="914400" algn="l">
              <a:spcBef>
                <a:spcPts val="2060"/>
              </a:spcBef>
              <a:spcAft>
                <a:spcPts val="0"/>
              </a:spcAft>
              <a:buClr>
                <a:schemeClr val="dk1"/>
              </a:buClr>
              <a:buSzPts val="10300"/>
              <a:buChar char="–"/>
              <a:defRPr sz="10300"/>
            </a:lvl2pPr>
            <a:lvl3pPr indent="-819150" lvl="2" marL="1371600" algn="l">
              <a:spcBef>
                <a:spcPts val="1860"/>
              </a:spcBef>
              <a:spcAft>
                <a:spcPts val="0"/>
              </a:spcAft>
              <a:buClr>
                <a:schemeClr val="dk1"/>
              </a:buClr>
              <a:buSzPts val="9300"/>
              <a:buChar char="•"/>
              <a:defRPr sz="9300"/>
            </a:lvl3pPr>
            <a:lvl4pPr indent="-749300" lvl="3" marL="1828800" algn="l">
              <a:spcBef>
                <a:spcPts val="1640"/>
              </a:spcBef>
              <a:spcAft>
                <a:spcPts val="0"/>
              </a:spcAft>
              <a:buClr>
                <a:schemeClr val="dk1"/>
              </a:buClr>
              <a:buSzPts val="8200"/>
              <a:buChar char="–"/>
              <a:defRPr sz="8200"/>
            </a:lvl4pPr>
            <a:lvl5pPr indent="-749300" lvl="4" marL="2286000" algn="l">
              <a:spcBef>
                <a:spcPts val="1640"/>
              </a:spcBef>
              <a:spcAft>
                <a:spcPts val="0"/>
              </a:spcAft>
              <a:buClr>
                <a:schemeClr val="dk1"/>
              </a:buClr>
              <a:buSzPts val="8200"/>
              <a:buChar char="»"/>
              <a:defRPr sz="8200"/>
            </a:lvl5pPr>
            <a:lvl6pPr indent="-749300" lvl="5" marL="2743200" algn="l">
              <a:spcBef>
                <a:spcPts val="1640"/>
              </a:spcBef>
              <a:spcAft>
                <a:spcPts val="0"/>
              </a:spcAft>
              <a:buClr>
                <a:schemeClr val="dk1"/>
              </a:buClr>
              <a:buSzPts val="8200"/>
              <a:buChar char="•"/>
              <a:defRPr sz="8200"/>
            </a:lvl6pPr>
            <a:lvl7pPr indent="-749300" lvl="6" marL="3200400" algn="l">
              <a:spcBef>
                <a:spcPts val="1640"/>
              </a:spcBef>
              <a:spcAft>
                <a:spcPts val="0"/>
              </a:spcAft>
              <a:buClr>
                <a:schemeClr val="dk1"/>
              </a:buClr>
              <a:buSzPts val="8200"/>
              <a:buChar char="•"/>
              <a:defRPr sz="8200"/>
            </a:lvl7pPr>
            <a:lvl8pPr indent="-749300" lvl="7" marL="3657600" algn="l">
              <a:spcBef>
                <a:spcPts val="1640"/>
              </a:spcBef>
              <a:spcAft>
                <a:spcPts val="0"/>
              </a:spcAft>
              <a:buClr>
                <a:schemeClr val="dk1"/>
              </a:buClr>
              <a:buSzPts val="8200"/>
              <a:buChar char="•"/>
              <a:defRPr sz="8200"/>
            </a:lvl8pPr>
            <a:lvl9pPr indent="-749300" lvl="8" marL="4114800" algn="l">
              <a:spcBef>
                <a:spcPts val="1640"/>
              </a:spcBef>
              <a:spcAft>
                <a:spcPts val="0"/>
              </a:spcAft>
              <a:buClr>
                <a:schemeClr val="dk1"/>
              </a:buClr>
              <a:buSzPts val="8200"/>
              <a:buChar char="•"/>
              <a:defRPr sz="8200"/>
            </a:lvl9pPr>
          </a:lstStyle>
          <a:p/>
        </p:txBody>
      </p:sp>
      <p:sp>
        <p:nvSpPr>
          <p:cNvPr id="50" name="Google Shape;50;p8"/>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9"/>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9"/>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2194563" y="1529080"/>
            <a:ext cx="14439902" cy="6507480"/>
          </a:xfrm>
          <a:prstGeom prst="rect">
            <a:avLst/>
          </a:prstGeom>
          <a:noFill/>
          <a:ln>
            <a:noFill/>
          </a:ln>
        </p:spPr>
        <p:txBody>
          <a:bodyPr anchorCtr="0" anchor="b" bIns="235125" lIns="470250" spcFirstLastPara="1" rIns="470250" wrap="square" tIns="235125">
            <a:normAutofit/>
          </a:bodyPr>
          <a:lstStyle>
            <a:lvl1pPr lvl="0" algn="l">
              <a:spcBef>
                <a:spcPts val="0"/>
              </a:spcBef>
              <a:spcAft>
                <a:spcPts val="0"/>
              </a:spcAft>
              <a:buClr>
                <a:schemeClr val="dk1"/>
              </a:buClr>
              <a:buSzPts val="10300"/>
              <a:buFont typeface="Calibri"/>
              <a:buNone/>
              <a:defRPr b="1" sz="10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 type="body"/>
          </p:nvPr>
        </p:nvSpPr>
        <p:spPr>
          <a:xfrm>
            <a:off x="17160240" y="1529083"/>
            <a:ext cx="24536400" cy="32777433"/>
          </a:xfrm>
          <a:prstGeom prst="rect">
            <a:avLst/>
          </a:prstGeom>
          <a:noFill/>
          <a:ln>
            <a:noFill/>
          </a:ln>
        </p:spPr>
        <p:txBody>
          <a:bodyPr anchorCtr="0" anchor="t" bIns="235125" lIns="470250" spcFirstLastPara="1" rIns="470250" wrap="square" tIns="235125">
            <a:normAutofit/>
          </a:bodyPr>
          <a:lstStyle>
            <a:lvl1pPr indent="-1276350" lvl="0" marL="457200" algn="l">
              <a:spcBef>
                <a:spcPts val="3300"/>
              </a:spcBef>
              <a:spcAft>
                <a:spcPts val="0"/>
              </a:spcAft>
              <a:buClr>
                <a:schemeClr val="dk1"/>
              </a:buClr>
              <a:buSzPts val="16500"/>
              <a:buChar char="•"/>
              <a:defRPr sz="16500"/>
            </a:lvl1pPr>
            <a:lvl2pPr indent="-1143000" lvl="1" marL="914400" algn="l">
              <a:spcBef>
                <a:spcPts val="2880"/>
              </a:spcBef>
              <a:spcAft>
                <a:spcPts val="0"/>
              </a:spcAft>
              <a:buClr>
                <a:schemeClr val="dk1"/>
              </a:buClr>
              <a:buSzPts val="14400"/>
              <a:buChar char="–"/>
              <a:defRPr sz="14400"/>
            </a:lvl2pPr>
            <a:lvl3pPr indent="-1009650" lvl="2" marL="1371600" algn="l">
              <a:spcBef>
                <a:spcPts val="2460"/>
              </a:spcBef>
              <a:spcAft>
                <a:spcPts val="0"/>
              </a:spcAft>
              <a:buClr>
                <a:schemeClr val="dk1"/>
              </a:buClr>
              <a:buSzPts val="12300"/>
              <a:buChar char="•"/>
              <a:defRPr sz="12300"/>
            </a:lvl3pPr>
            <a:lvl4pPr indent="-882650" lvl="3" marL="1828800" algn="l">
              <a:spcBef>
                <a:spcPts val="2060"/>
              </a:spcBef>
              <a:spcAft>
                <a:spcPts val="0"/>
              </a:spcAft>
              <a:buClr>
                <a:schemeClr val="dk1"/>
              </a:buClr>
              <a:buSzPts val="10300"/>
              <a:buChar char="–"/>
              <a:defRPr sz="10300"/>
            </a:lvl4pPr>
            <a:lvl5pPr indent="-882650" lvl="4" marL="2286000" algn="l">
              <a:spcBef>
                <a:spcPts val="2060"/>
              </a:spcBef>
              <a:spcAft>
                <a:spcPts val="0"/>
              </a:spcAft>
              <a:buClr>
                <a:schemeClr val="dk1"/>
              </a:buClr>
              <a:buSzPts val="10300"/>
              <a:buChar char="»"/>
              <a:defRPr sz="10300"/>
            </a:lvl5pPr>
            <a:lvl6pPr indent="-882650" lvl="5" marL="2743200" algn="l">
              <a:spcBef>
                <a:spcPts val="2060"/>
              </a:spcBef>
              <a:spcAft>
                <a:spcPts val="0"/>
              </a:spcAft>
              <a:buClr>
                <a:schemeClr val="dk1"/>
              </a:buClr>
              <a:buSzPts val="10300"/>
              <a:buChar char="•"/>
              <a:defRPr sz="10300"/>
            </a:lvl6pPr>
            <a:lvl7pPr indent="-882650" lvl="6" marL="3200400" algn="l">
              <a:spcBef>
                <a:spcPts val="2060"/>
              </a:spcBef>
              <a:spcAft>
                <a:spcPts val="0"/>
              </a:spcAft>
              <a:buClr>
                <a:schemeClr val="dk1"/>
              </a:buClr>
              <a:buSzPts val="10300"/>
              <a:buChar char="•"/>
              <a:defRPr sz="10300"/>
            </a:lvl7pPr>
            <a:lvl8pPr indent="-882650" lvl="7" marL="3657600" algn="l">
              <a:spcBef>
                <a:spcPts val="2060"/>
              </a:spcBef>
              <a:spcAft>
                <a:spcPts val="0"/>
              </a:spcAft>
              <a:buClr>
                <a:schemeClr val="dk1"/>
              </a:buClr>
              <a:buSzPts val="10300"/>
              <a:buChar char="•"/>
              <a:defRPr sz="10300"/>
            </a:lvl8pPr>
            <a:lvl9pPr indent="-882650" lvl="8" marL="4114800" algn="l">
              <a:spcBef>
                <a:spcPts val="2060"/>
              </a:spcBef>
              <a:spcAft>
                <a:spcPts val="0"/>
              </a:spcAft>
              <a:buClr>
                <a:schemeClr val="dk1"/>
              </a:buClr>
              <a:buSzPts val="10300"/>
              <a:buChar char="•"/>
              <a:defRPr sz="10300"/>
            </a:lvl9pPr>
          </a:lstStyle>
          <a:p/>
        </p:txBody>
      </p:sp>
      <p:sp>
        <p:nvSpPr>
          <p:cNvPr id="61" name="Google Shape;61;p10"/>
          <p:cNvSpPr txBox="1"/>
          <p:nvPr>
            <p:ph idx="2" type="body"/>
          </p:nvPr>
        </p:nvSpPr>
        <p:spPr>
          <a:xfrm>
            <a:off x="2194563" y="8036563"/>
            <a:ext cx="14439902" cy="26269953"/>
          </a:xfrm>
          <a:prstGeom prst="rect">
            <a:avLst/>
          </a:prstGeom>
          <a:noFill/>
          <a:ln>
            <a:noFill/>
          </a:ln>
        </p:spPr>
        <p:txBody>
          <a:bodyPr anchorCtr="0" anchor="t" bIns="235125" lIns="470250" spcFirstLastPara="1" rIns="470250" wrap="square" tIns="235125">
            <a:normAutofit/>
          </a:bodyPr>
          <a:lstStyle>
            <a:lvl1pPr indent="-228600" lvl="0" marL="457200" algn="l">
              <a:spcBef>
                <a:spcPts val="1440"/>
              </a:spcBef>
              <a:spcAft>
                <a:spcPts val="0"/>
              </a:spcAft>
              <a:buClr>
                <a:schemeClr val="dk1"/>
              </a:buClr>
              <a:buSzPts val="7200"/>
              <a:buNone/>
              <a:defRPr sz="7200"/>
            </a:lvl1pPr>
            <a:lvl2pPr indent="-228600" lvl="1" marL="914400" algn="l">
              <a:spcBef>
                <a:spcPts val="1240"/>
              </a:spcBef>
              <a:spcAft>
                <a:spcPts val="0"/>
              </a:spcAft>
              <a:buClr>
                <a:schemeClr val="dk1"/>
              </a:buClr>
              <a:buSzPts val="6200"/>
              <a:buNone/>
              <a:defRPr sz="6200"/>
            </a:lvl2pPr>
            <a:lvl3pPr indent="-228600" lvl="2" marL="1371600" algn="l">
              <a:spcBef>
                <a:spcPts val="1020"/>
              </a:spcBef>
              <a:spcAft>
                <a:spcPts val="0"/>
              </a:spcAft>
              <a:buClr>
                <a:schemeClr val="dk1"/>
              </a:buClr>
              <a:buSzPts val="5100"/>
              <a:buNone/>
              <a:defRPr sz="5100"/>
            </a:lvl3pPr>
            <a:lvl4pPr indent="-228600" lvl="3" marL="1828800" algn="l">
              <a:spcBef>
                <a:spcPts val="920"/>
              </a:spcBef>
              <a:spcAft>
                <a:spcPts val="0"/>
              </a:spcAft>
              <a:buClr>
                <a:schemeClr val="dk1"/>
              </a:buClr>
              <a:buSzPts val="4600"/>
              <a:buNone/>
              <a:defRPr sz="4600"/>
            </a:lvl4pPr>
            <a:lvl5pPr indent="-228600" lvl="4" marL="2286000" algn="l">
              <a:spcBef>
                <a:spcPts val="920"/>
              </a:spcBef>
              <a:spcAft>
                <a:spcPts val="0"/>
              </a:spcAft>
              <a:buClr>
                <a:schemeClr val="dk1"/>
              </a:buClr>
              <a:buSzPts val="4600"/>
              <a:buNone/>
              <a:defRPr sz="4600"/>
            </a:lvl5pPr>
            <a:lvl6pPr indent="-228600" lvl="5" marL="2743200" algn="l">
              <a:spcBef>
                <a:spcPts val="920"/>
              </a:spcBef>
              <a:spcAft>
                <a:spcPts val="0"/>
              </a:spcAft>
              <a:buClr>
                <a:schemeClr val="dk1"/>
              </a:buClr>
              <a:buSzPts val="4600"/>
              <a:buNone/>
              <a:defRPr sz="4600"/>
            </a:lvl6pPr>
            <a:lvl7pPr indent="-228600" lvl="6" marL="3200400" algn="l">
              <a:spcBef>
                <a:spcPts val="920"/>
              </a:spcBef>
              <a:spcAft>
                <a:spcPts val="0"/>
              </a:spcAft>
              <a:buClr>
                <a:schemeClr val="dk1"/>
              </a:buClr>
              <a:buSzPts val="4600"/>
              <a:buNone/>
              <a:defRPr sz="4600"/>
            </a:lvl7pPr>
            <a:lvl8pPr indent="-228600" lvl="7" marL="3657600" algn="l">
              <a:spcBef>
                <a:spcPts val="920"/>
              </a:spcBef>
              <a:spcAft>
                <a:spcPts val="0"/>
              </a:spcAft>
              <a:buClr>
                <a:schemeClr val="dk1"/>
              </a:buClr>
              <a:buSzPts val="4600"/>
              <a:buNone/>
              <a:defRPr sz="4600"/>
            </a:lvl8pPr>
            <a:lvl9pPr indent="-228600" lvl="8" marL="4114800" algn="l">
              <a:spcBef>
                <a:spcPts val="920"/>
              </a:spcBef>
              <a:spcAft>
                <a:spcPts val="0"/>
              </a:spcAft>
              <a:buClr>
                <a:schemeClr val="dk1"/>
              </a:buClr>
              <a:buSzPts val="4600"/>
              <a:buNone/>
              <a:defRPr sz="4600"/>
            </a:lvl9pPr>
          </a:lstStyle>
          <a:p/>
        </p:txBody>
      </p:sp>
      <p:sp>
        <p:nvSpPr>
          <p:cNvPr id="62" name="Google Shape;62;p10"/>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0"/>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8602982" y="26883360"/>
            <a:ext cx="26334720" cy="3173733"/>
          </a:xfrm>
          <a:prstGeom prst="rect">
            <a:avLst/>
          </a:prstGeom>
          <a:noFill/>
          <a:ln>
            <a:noFill/>
          </a:ln>
        </p:spPr>
        <p:txBody>
          <a:bodyPr anchorCtr="0" anchor="b" bIns="235125" lIns="470250" spcFirstLastPara="1" rIns="470250" wrap="square" tIns="235125">
            <a:normAutofit/>
          </a:bodyPr>
          <a:lstStyle>
            <a:lvl1pPr lvl="0" algn="l">
              <a:spcBef>
                <a:spcPts val="0"/>
              </a:spcBef>
              <a:spcAft>
                <a:spcPts val="0"/>
              </a:spcAft>
              <a:buClr>
                <a:schemeClr val="dk1"/>
              </a:buClr>
              <a:buSzPts val="10300"/>
              <a:buFont typeface="Calibri"/>
              <a:buNone/>
              <a:defRPr b="1" sz="10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1"/>
          <p:cNvSpPr/>
          <p:nvPr>
            <p:ph idx="2" type="pic"/>
          </p:nvPr>
        </p:nvSpPr>
        <p:spPr>
          <a:xfrm>
            <a:off x="8602982" y="3431540"/>
            <a:ext cx="26334720" cy="23042880"/>
          </a:xfrm>
          <a:prstGeom prst="rect">
            <a:avLst/>
          </a:prstGeom>
          <a:noFill/>
          <a:ln>
            <a:noFill/>
          </a:ln>
        </p:spPr>
      </p:sp>
      <p:sp>
        <p:nvSpPr>
          <p:cNvPr id="68" name="Google Shape;68;p11"/>
          <p:cNvSpPr txBox="1"/>
          <p:nvPr>
            <p:ph idx="1" type="body"/>
          </p:nvPr>
        </p:nvSpPr>
        <p:spPr>
          <a:xfrm>
            <a:off x="8602982" y="30057093"/>
            <a:ext cx="26334720" cy="4507227"/>
          </a:xfrm>
          <a:prstGeom prst="rect">
            <a:avLst/>
          </a:prstGeom>
          <a:noFill/>
          <a:ln>
            <a:noFill/>
          </a:ln>
        </p:spPr>
        <p:txBody>
          <a:bodyPr anchorCtr="0" anchor="t" bIns="235125" lIns="470250" spcFirstLastPara="1" rIns="470250" wrap="square" tIns="235125">
            <a:normAutofit/>
          </a:bodyPr>
          <a:lstStyle>
            <a:lvl1pPr indent="-228600" lvl="0" marL="457200" algn="l">
              <a:spcBef>
                <a:spcPts val="1440"/>
              </a:spcBef>
              <a:spcAft>
                <a:spcPts val="0"/>
              </a:spcAft>
              <a:buClr>
                <a:schemeClr val="dk1"/>
              </a:buClr>
              <a:buSzPts val="7200"/>
              <a:buNone/>
              <a:defRPr sz="7200"/>
            </a:lvl1pPr>
            <a:lvl2pPr indent="-228600" lvl="1" marL="914400" algn="l">
              <a:spcBef>
                <a:spcPts val="1240"/>
              </a:spcBef>
              <a:spcAft>
                <a:spcPts val="0"/>
              </a:spcAft>
              <a:buClr>
                <a:schemeClr val="dk1"/>
              </a:buClr>
              <a:buSzPts val="6200"/>
              <a:buNone/>
              <a:defRPr sz="6200"/>
            </a:lvl2pPr>
            <a:lvl3pPr indent="-228600" lvl="2" marL="1371600" algn="l">
              <a:spcBef>
                <a:spcPts val="1020"/>
              </a:spcBef>
              <a:spcAft>
                <a:spcPts val="0"/>
              </a:spcAft>
              <a:buClr>
                <a:schemeClr val="dk1"/>
              </a:buClr>
              <a:buSzPts val="5100"/>
              <a:buNone/>
              <a:defRPr sz="5100"/>
            </a:lvl3pPr>
            <a:lvl4pPr indent="-228600" lvl="3" marL="1828800" algn="l">
              <a:spcBef>
                <a:spcPts val="920"/>
              </a:spcBef>
              <a:spcAft>
                <a:spcPts val="0"/>
              </a:spcAft>
              <a:buClr>
                <a:schemeClr val="dk1"/>
              </a:buClr>
              <a:buSzPts val="4600"/>
              <a:buNone/>
              <a:defRPr sz="4600"/>
            </a:lvl4pPr>
            <a:lvl5pPr indent="-228600" lvl="4" marL="2286000" algn="l">
              <a:spcBef>
                <a:spcPts val="920"/>
              </a:spcBef>
              <a:spcAft>
                <a:spcPts val="0"/>
              </a:spcAft>
              <a:buClr>
                <a:schemeClr val="dk1"/>
              </a:buClr>
              <a:buSzPts val="4600"/>
              <a:buNone/>
              <a:defRPr sz="4600"/>
            </a:lvl5pPr>
            <a:lvl6pPr indent="-228600" lvl="5" marL="2743200" algn="l">
              <a:spcBef>
                <a:spcPts val="920"/>
              </a:spcBef>
              <a:spcAft>
                <a:spcPts val="0"/>
              </a:spcAft>
              <a:buClr>
                <a:schemeClr val="dk1"/>
              </a:buClr>
              <a:buSzPts val="4600"/>
              <a:buNone/>
              <a:defRPr sz="4600"/>
            </a:lvl6pPr>
            <a:lvl7pPr indent="-228600" lvl="6" marL="3200400" algn="l">
              <a:spcBef>
                <a:spcPts val="920"/>
              </a:spcBef>
              <a:spcAft>
                <a:spcPts val="0"/>
              </a:spcAft>
              <a:buClr>
                <a:schemeClr val="dk1"/>
              </a:buClr>
              <a:buSzPts val="4600"/>
              <a:buNone/>
              <a:defRPr sz="4600"/>
            </a:lvl7pPr>
            <a:lvl8pPr indent="-228600" lvl="7" marL="3657600" algn="l">
              <a:spcBef>
                <a:spcPts val="920"/>
              </a:spcBef>
              <a:spcAft>
                <a:spcPts val="0"/>
              </a:spcAft>
              <a:buClr>
                <a:schemeClr val="dk1"/>
              </a:buClr>
              <a:buSzPts val="4600"/>
              <a:buNone/>
              <a:defRPr sz="4600"/>
            </a:lvl8pPr>
            <a:lvl9pPr indent="-228600" lvl="8" marL="4114800" algn="l">
              <a:spcBef>
                <a:spcPts val="920"/>
              </a:spcBef>
              <a:spcAft>
                <a:spcPts val="0"/>
              </a:spcAft>
              <a:buClr>
                <a:schemeClr val="dk1"/>
              </a:buClr>
              <a:buSzPts val="4600"/>
              <a:buNone/>
              <a:defRPr sz="4600"/>
            </a:lvl9pPr>
          </a:lstStyle>
          <a:p/>
        </p:txBody>
      </p:sp>
      <p:sp>
        <p:nvSpPr>
          <p:cNvPr id="69" name="Google Shape;69;p11"/>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1"/>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2"/>
          <p:cNvSpPr txBox="1"/>
          <p:nvPr>
            <p:ph idx="1" type="body"/>
          </p:nvPr>
        </p:nvSpPr>
        <p:spPr>
          <a:xfrm rot="5400000">
            <a:off x="9272903" y="1882780"/>
            <a:ext cx="25345393" cy="39502080"/>
          </a:xfrm>
          <a:prstGeom prst="rect">
            <a:avLst/>
          </a:prstGeom>
          <a:noFill/>
          <a:ln>
            <a:noFill/>
          </a:ln>
        </p:spPr>
        <p:txBody>
          <a:bodyPr anchorCtr="0" anchor="t" bIns="235125" lIns="470250" spcFirstLastPara="1" rIns="470250" wrap="square" tIns="235125">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2"/>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20374610" y="12984486"/>
            <a:ext cx="32768540" cy="9875520"/>
          </a:xfrm>
          <a:prstGeom prst="rect">
            <a:avLst/>
          </a:prstGeom>
          <a:noFill/>
          <a:ln>
            <a:noFill/>
          </a:ln>
        </p:spPr>
        <p:txBody>
          <a:bodyPr anchorCtr="0" anchor="ctr" bIns="235125" lIns="470250" spcFirstLastPara="1" rIns="470250" wrap="square" tIns="235125">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257810" y="3474726"/>
            <a:ext cx="32768540" cy="28895040"/>
          </a:xfrm>
          <a:prstGeom prst="rect">
            <a:avLst/>
          </a:prstGeom>
          <a:noFill/>
          <a:ln>
            <a:noFill/>
          </a:ln>
        </p:spPr>
        <p:txBody>
          <a:bodyPr anchorCtr="0" anchor="t" bIns="235125" lIns="470250" spcFirstLastPara="1" rIns="470250" wrap="square" tIns="235125">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3"/>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D0DCF1"/>
            </a:gs>
            <a:gs pos="72000">
              <a:srgbClr val="D0DCF1"/>
            </a:gs>
            <a:gs pos="100000">
              <a:schemeClr val="accent3"/>
            </a:gs>
          </a:gsLst>
          <a:lin ang="5400000" scaled="0"/>
        </a:gra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194560" y="1537973"/>
            <a:ext cx="39502080" cy="6400800"/>
          </a:xfrm>
          <a:prstGeom prst="rect">
            <a:avLst/>
          </a:prstGeom>
          <a:noFill/>
          <a:ln>
            <a:noFill/>
          </a:ln>
        </p:spPr>
        <p:txBody>
          <a:bodyPr anchorCtr="0" anchor="ctr" bIns="235125" lIns="470250" spcFirstLastPara="1" rIns="470250" wrap="square" tIns="235125">
            <a:normAutofit/>
          </a:bodyPr>
          <a:lstStyle>
            <a:lvl1pPr lvl="0" marR="0" rtl="0" algn="ctr">
              <a:spcBef>
                <a:spcPts val="0"/>
              </a:spcBef>
              <a:spcAft>
                <a:spcPts val="0"/>
              </a:spcAft>
              <a:buClr>
                <a:schemeClr val="dk1"/>
              </a:buClr>
              <a:buSzPts val="22600"/>
              <a:buFont typeface="Calibri"/>
              <a:buNone/>
              <a:defRPr b="0" i="0" sz="22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
          <p:cNvSpPr txBox="1"/>
          <p:nvPr>
            <p:ph idx="1" type="body"/>
          </p:nvPr>
        </p:nvSpPr>
        <p:spPr>
          <a:xfrm>
            <a:off x="2194560" y="8961123"/>
            <a:ext cx="39502080" cy="25345393"/>
          </a:xfrm>
          <a:prstGeom prst="rect">
            <a:avLst/>
          </a:prstGeom>
          <a:noFill/>
          <a:ln>
            <a:noFill/>
          </a:ln>
        </p:spPr>
        <p:txBody>
          <a:bodyPr anchorCtr="0" anchor="t" bIns="235125" lIns="470250" spcFirstLastPara="1" rIns="470250" wrap="square" tIns="235125">
            <a:normAutofit/>
          </a:bodyPr>
          <a:lstStyle>
            <a:lvl1pPr indent="-1276350" lvl="0" marL="457200" marR="0" rtl="0" algn="l">
              <a:spcBef>
                <a:spcPts val="3300"/>
              </a:spcBef>
              <a:spcAft>
                <a:spcPts val="0"/>
              </a:spcAft>
              <a:buClr>
                <a:schemeClr val="dk1"/>
              </a:buClr>
              <a:buSzPts val="16500"/>
              <a:buFont typeface="Arial"/>
              <a:buChar char="•"/>
              <a:defRPr b="0" i="0" sz="16500" u="none" cap="none" strike="noStrike">
                <a:solidFill>
                  <a:schemeClr val="dk1"/>
                </a:solidFill>
                <a:latin typeface="Calibri"/>
                <a:ea typeface="Calibri"/>
                <a:cs typeface="Calibri"/>
                <a:sym typeface="Calibri"/>
              </a:defRPr>
            </a:lvl1pPr>
            <a:lvl2pPr indent="-1143000" lvl="1" marL="914400" marR="0" rtl="0" algn="l">
              <a:spcBef>
                <a:spcPts val="2880"/>
              </a:spcBef>
              <a:spcAft>
                <a:spcPts val="0"/>
              </a:spcAft>
              <a:buClr>
                <a:schemeClr val="dk1"/>
              </a:buClr>
              <a:buSzPts val="14400"/>
              <a:buFont typeface="Arial"/>
              <a:buChar char="–"/>
              <a:defRPr b="0" i="0" sz="14400" u="none" cap="none" strike="noStrike">
                <a:solidFill>
                  <a:schemeClr val="dk1"/>
                </a:solidFill>
                <a:latin typeface="Calibri"/>
                <a:ea typeface="Calibri"/>
                <a:cs typeface="Calibri"/>
                <a:sym typeface="Calibri"/>
              </a:defRPr>
            </a:lvl2pPr>
            <a:lvl3pPr indent="-1009650" lvl="2" marL="1371600" marR="0" rtl="0" algn="l">
              <a:spcBef>
                <a:spcPts val="2460"/>
              </a:spcBef>
              <a:spcAft>
                <a:spcPts val="0"/>
              </a:spcAft>
              <a:buClr>
                <a:schemeClr val="dk1"/>
              </a:buClr>
              <a:buSzPts val="12300"/>
              <a:buFont typeface="Arial"/>
              <a:buChar char="•"/>
              <a:defRPr b="0" i="0" sz="12300" u="none" cap="none" strike="noStrike">
                <a:solidFill>
                  <a:schemeClr val="dk1"/>
                </a:solidFill>
                <a:latin typeface="Calibri"/>
                <a:ea typeface="Calibri"/>
                <a:cs typeface="Calibri"/>
                <a:sym typeface="Calibri"/>
              </a:defRPr>
            </a:lvl3pPr>
            <a:lvl4pPr indent="-882650" lvl="3" marL="18288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4pPr>
            <a:lvl5pPr indent="-882650" lvl="4" marL="22860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5pPr>
            <a:lvl6pPr indent="-882650" lvl="5" marL="27432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6pPr>
            <a:lvl7pPr indent="-882650" lvl="6" marL="32004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7pPr>
            <a:lvl8pPr indent="-882650" lvl="7" marL="36576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8pPr>
            <a:lvl9pPr indent="-882650" lvl="8" marL="4114800" marR="0" rtl="0" algn="l">
              <a:spcBef>
                <a:spcPts val="2060"/>
              </a:spcBef>
              <a:spcAft>
                <a:spcPts val="0"/>
              </a:spcAft>
              <a:buClr>
                <a:schemeClr val="dk1"/>
              </a:buClr>
              <a:buSzPts val="10300"/>
              <a:buFont typeface="Arial"/>
              <a:buChar char="•"/>
              <a:defRPr b="0" i="0" sz="1030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2194560" y="35595563"/>
            <a:ext cx="10241280" cy="2044700"/>
          </a:xfrm>
          <a:prstGeom prst="rect">
            <a:avLst/>
          </a:prstGeom>
          <a:noFill/>
          <a:ln>
            <a:noFill/>
          </a:ln>
        </p:spPr>
        <p:txBody>
          <a:bodyPr anchorCtr="0" anchor="ctr" bIns="235125" lIns="470250" spcFirstLastPara="1" rIns="470250" wrap="square" tIns="235125">
            <a:noAutofit/>
          </a:bodyPr>
          <a:lstStyle>
            <a:lvl1pPr lvl="0" marR="0" rtl="0" algn="l">
              <a:spcBef>
                <a:spcPts val="0"/>
              </a:spcBef>
              <a:spcAft>
                <a:spcPts val="0"/>
              </a:spcAft>
              <a:buSzPts val="1400"/>
              <a:buNone/>
              <a:defRPr b="0" i="0" sz="6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9pPr>
          </a:lstStyle>
          <a:p/>
        </p:txBody>
      </p:sp>
      <p:sp>
        <p:nvSpPr>
          <p:cNvPr id="13" name="Google Shape;13;p2"/>
          <p:cNvSpPr txBox="1"/>
          <p:nvPr>
            <p:ph idx="11" type="ftr"/>
          </p:nvPr>
        </p:nvSpPr>
        <p:spPr>
          <a:xfrm>
            <a:off x="14996160" y="35595563"/>
            <a:ext cx="13898880" cy="2044700"/>
          </a:xfrm>
          <a:prstGeom prst="rect">
            <a:avLst/>
          </a:prstGeom>
          <a:noFill/>
          <a:ln>
            <a:noFill/>
          </a:ln>
        </p:spPr>
        <p:txBody>
          <a:bodyPr anchorCtr="0" anchor="ctr" bIns="235125" lIns="470250" spcFirstLastPara="1" rIns="470250" wrap="square" tIns="235125">
            <a:noAutofit/>
          </a:bodyPr>
          <a:lstStyle>
            <a:lvl1pPr lvl="0" marR="0" rtl="0" algn="ctr">
              <a:spcBef>
                <a:spcPts val="0"/>
              </a:spcBef>
              <a:spcAft>
                <a:spcPts val="0"/>
              </a:spcAft>
              <a:buSzPts val="1400"/>
              <a:buNone/>
              <a:defRPr b="0" i="0" sz="6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9300" u="none" cap="none" strike="noStrike">
                <a:solidFill>
                  <a:schemeClr val="dk1"/>
                </a:solidFill>
                <a:latin typeface="Calibri"/>
                <a:ea typeface="Calibri"/>
                <a:cs typeface="Calibri"/>
                <a:sym typeface="Calibri"/>
              </a:defRPr>
            </a:lvl9pPr>
          </a:lstStyle>
          <a:p/>
        </p:txBody>
      </p:sp>
      <p:sp>
        <p:nvSpPr>
          <p:cNvPr id="14" name="Google Shape;14;p2"/>
          <p:cNvSpPr txBox="1"/>
          <p:nvPr>
            <p:ph idx="12" type="sldNum"/>
          </p:nvPr>
        </p:nvSpPr>
        <p:spPr>
          <a:xfrm>
            <a:off x="31455360" y="35595563"/>
            <a:ext cx="10241280" cy="2044700"/>
          </a:xfrm>
          <a:prstGeom prst="rect">
            <a:avLst/>
          </a:prstGeom>
          <a:noFill/>
          <a:ln>
            <a:noFill/>
          </a:ln>
        </p:spPr>
        <p:txBody>
          <a:bodyPr anchorCtr="0" anchor="ctr" bIns="235125" lIns="470250" spcFirstLastPara="1" rIns="470250" wrap="square" tIns="235125">
            <a:noAutofit/>
          </a:bodyPr>
          <a:lstStyle>
            <a:lvl1pPr indent="0" lvl="0" marL="0" marR="0" rtl="0" algn="r">
              <a:spcBef>
                <a:spcPts val="0"/>
              </a:spcBef>
              <a:buNone/>
              <a:defRPr b="0" i="0" sz="6200" u="none" cap="none" strike="noStrike">
                <a:solidFill>
                  <a:srgbClr val="888888"/>
                </a:solidFill>
                <a:latin typeface="Calibri"/>
                <a:ea typeface="Calibri"/>
                <a:cs typeface="Calibri"/>
                <a:sym typeface="Calibri"/>
              </a:defRPr>
            </a:lvl1pPr>
            <a:lvl2pPr indent="0" lvl="1" marL="0" marR="0" rtl="0" algn="r">
              <a:spcBef>
                <a:spcPts val="0"/>
              </a:spcBef>
              <a:buNone/>
              <a:defRPr b="0" i="0" sz="6200" u="none" cap="none" strike="noStrike">
                <a:solidFill>
                  <a:srgbClr val="888888"/>
                </a:solidFill>
                <a:latin typeface="Calibri"/>
                <a:ea typeface="Calibri"/>
                <a:cs typeface="Calibri"/>
                <a:sym typeface="Calibri"/>
              </a:defRPr>
            </a:lvl2pPr>
            <a:lvl3pPr indent="0" lvl="2" marL="0" marR="0" rtl="0" algn="r">
              <a:spcBef>
                <a:spcPts val="0"/>
              </a:spcBef>
              <a:buNone/>
              <a:defRPr b="0" i="0" sz="6200" u="none" cap="none" strike="noStrike">
                <a:solidFill>
                  <a:srgbClr val="888888"/>
                </a:solidFill>
                <a:latin typeface="Calibri"/>
                <a:ea typeface="Calibri"/>
                <a:cs typeface="Calibri"/>
                <a:sym typeface="Calibri"/>
              </a:defRPr>
            </a:lvl3pPr>
            <a:lvl4pPr indent="0" lvl="3" marL="0" marR="0" rtl="0" algn="r">
              <a:spcBef>
                <a:spcPts val="0"/>
              </a:spcBef>
              <a:buNone/>
              <a:defRPr b="0" i="0" sz="6200" u="none" cap="none" strike="noStrike">
                <a:solidFill>
                  <a:srgbClr val="888888"/>
                </a:solidFill>
                <a:latin typeface="Calibri"/>
                <a:ea typeface="Calibri"/>
                <a:cs typeface="Calibri"/>
                <a:sym typeface="Calibri"/>
              </a:defRPr>
            </a:lvl4pPr>
            <a:lvl5pPr indent="0" lvl="4" marL="0" marR="0" rtl="0" algn="r">
              <a:spcBef>
                <a:spcPts val="0"/>
              </a:spcBef>
              <a:buNone/>
              <a:defRPr b="0" i="0" sz="6200" u="none" cap="none" strike="noStrike">
                <a:solidFill>
                  <a:srgbClr val="888888"/>
                </a:solidFill>
                <a:latin typeface="Calibri"/>
                <a:ea typeface="Calibri"/>
                <a:cs typeface="Calibri"/>
                <a:sym typeface="Calibri"/>
              </a:defRPr>
            </a:lvl5pPr>
            <a:lvl6pPr indent="0" lvl="5" marL="0" marR="0" rtl="0" algn="r">
              <a:spcBef>
                <a:spcPts val="0"/>
              </a:spcBef>
              <a:buNone/>
              <a:defRPr b="0" i="0" sz="6200" u="none" cap="none" strike="noStrike">
                <a:solidFill>
                  <a:srgbClr val="888888"/>
                </a:solidFill>
                <a:latin typeface="Calibri"/>
                <a:ea typeface="Calibri"/>
                <a:cs typeface="Calibri"/>
                <a:sym typeface="Calibri"/>
              </a:defRPr>
            </a:lvl6pPr>
            <a:lvl7pPr indent="0" lvl="6" marL="0" marR="0" rtl="0" algn="r">
              <a:spcBef>
                <a:spcPts val="0"/>
              </a:spcBef>
              <a:buNone/>
              <a:defRPr b="0" i="0" sz="6200" u="none" cap="none" strike="noStrike">
                <a:solidFill>
                  <a:srgbClr val="888888"/>
                </a:solidFill>
                <a:latin typeface="Calibri"/>
                <a:ea typeface="Calibri"/>
                <a:cs typeface="Calibri"/>
                <a:sym typeface="Calibri"/>
              </a:defRPr>
            </a:lvl7pPr>
            <a:lvl8pPr indent="0" lvl="7" marL="0" marR="0" rtl="0" algn="r">
              <a:spcBef>
                <a:spcPts val="0"/>
              </a:spcBef>
              <a:buNone/>
              <a:defRPr b="0" i="0" sz="6200" u="none" cap="none" strike="noStrike">
                <a:solidFill>
                  <a:srgbClr val="888888"/>
                </a:solidFill>
                <a:latin typeface="Calibri"/>
                <a:ea typeface="Calibri"/>
                <a:cs typeface="Calibri"/>
                <a:sym typeface="Calibri"/>
              </a:defRPr>
            </a:lvl8pPr>
            <a:lvl9pPr indent="0" lvl="8" marL="0" marR="0" rtl="0" algn="r">
              <a:spcBef>
                <a:spcPts val="0"/>
              </a:spcBef>
              <a:buNone/>
              <a:defRPr b="0" i="0" sz="6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png"/><Relationship Id="rId5" Type="http://schemas.openxmlformats.org/officeDocument/2006/relationships/image" Target="../media/image3.jpg"/><Relationship Id="rId6" Type="http://schemas.openxmlformats.org/officeDocument/2006/relationships/image" Target="../media/image6.jpg"/><Relationship Id="rId7" Type="http://schemas.openxmlformats.org/officeDocument/2006/relationships/image" Target="../media/image4.jpg"/><Relationship Id="rId8"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698335"/>
            </a:gs>
            <a:gs pos="48000">
              <a:srgbClr val="9DBC5D"/>
            </a:gs>
            <a:gs pos="100000">
              <a:srgbClr val="C2D59B"/>
            </a:gs>
          </a:gsLst>
          <a:lin ang="16200000" scaled="0"/>
        </a:gradFill>
      </p:bgPr>
    </p:bg>
    <p:spTree>
      <p:nvGrpSpPr>
        <p:cNvPr id="88" name="Shape 88"/>
        <p:cNvGrpSpPr/>
        <p:nvPr/>
      </p:nvGrpSpPr>
      <p:grpSpPr>
        <a:xfrm>
          <a:off x="0" y="0"/>
          <a:ext cx="0" cy="0"/>
          <a:chOff x="0" y="0"/>
          <a:chExt cx="0" cy="0"/>
        </a:xfrm>
      </p:grpSpPr>
      <p:sp>
        <p:nvSpPr>
          <p:cNvPr id="89" name="Google Shape;89;p1"/>
          <p:cNvSpPr/>
          <p:nvPr/>
        </p:nvSpPr>
        <p:spPr>
          <a:xfrm>
            <a:off x="15224639" y="4171289"/>
            <a:ext cx="28072080" cy="20272248"/>
          </a:xfrm>
          <a:prstGeom prst="roundRect">
            <a:avLst>
              <a:gd fmla="val 16667" name="adj"/>
            </a:avLst>
          </a:prstGeom>
          <a:solidFill>
            <a:srgbClr val="EAF1DD"/>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9300" u="none" cap="none" strike="noStrike">
              <a:solidFill>
                <a:schemeClr val="lt1"/>
              </a:solidFill>
              <a:latin typeface="Calibri"/>
              <a:ea typeface="Calibri"/>
              <a:cs typeface="Calibri"/>
              <a:sym typeface="Calibri"/>
            </a:endParaRPr>
          </a:p>
        </p:txBody>
      </p:sp>
      <p:sp>
        <p:nvSpPr>
          <p:cNvPr id="90" name="Google Shape;90;p1"/>
          <p:cNvSpPr/>
          <p:nvPr/>
        </p:nvSpPr>
        <p:spPr>
          <a:xfrm>
            <a:off x="533400" y="3962883"/>
            <a:ext cx="14478000" cy="33375600"/>
          </a:xfrm>
          <a:prstGeom prst="roundRect">
            <a:avLst>
              <a:gd fmla="val 16667" name="adj"/>
            </a:avLst>
          </a:prstGeom>
          <a:solidFill>
            <a:srgbClr val="EAF1DD"/>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9300" u="none" cap="none" strike="noStrike">
              <a:solidFill>
                <a:schemeClr val="lt1"/>
              </a:solidFill>
              <a:latin typeface="Calibri"/>
              <a:ea typeface="Calibri"/>
              <a:cs typeface="Calibri"/>
              <a:sym typeface="Calibri"/>
            </a:endParaRPr>
          </a:p>
        </p:txBody>
      </p:sp>
      <p:sp>
        <p:nvSpPr>
          <p:cNvPr id="91" name="Google Shape;91;p1"/>
          <p:cNvSpPr/>
          <p:nvPr/>
        </p:nvSpPr>
        <p:spPr>
          <a:xfrm>
            <a:off x="15458693" y="24993600"/>
            <a:ext cx="28072080" cy="12463272"/>
          </a:xfrm>
          <a:prstGeom prst="roundRect">
            <a:avLst>
              <a:gd fmla="val 16667" name="adj"/>
            </a:avLst>
          </a:prstGeom>
          <a:solidFill>
            <a:srgbClr val="EAF1DD"/>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9300" u="none" cap="none" strike="noStrike">
              <a:solidFill>
                <a:schemeClr val="lt1"/>
              </a:solidFill>
              <a:latin typeface="Calibri"/>
              <a:ea typeface="Calibri"/>
              <a:cs typeface="Calibri"/>
              <a:sym typeface="Calibri"/>
            </a:endParaRPr>
          </a:p>
        </p:txBody>
      </p:sp>
      <p:sp>
        <p:nvSpPr>
          <p:cNvPr id="92" name="Google Shape;92;p1"/>
          <p:cNvSpPr/>
          <p:nvPr/>
        </p:nvSpPr>
        <p:spPr>
          <a:xfrm>
            <a:off x="457200" y="533400"/>
            <a:ext cx="43434000" cy="34009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9300" u="none" cap="none" strike="noStrike">
                <a:solidFill>
                  <a:schemeClr val="dk1"/>
                </a:solidFill>
                <a:latin typeface="Calibri"/>
                <a:ea typeface="Calibri"/>
                <a:cs typeface="Calibri"/>
                <a:sym typeface="Calibri"/>
              </a:rPr>
              <a:t>    Microsatellite Genotyping of </a:t>
            </a:r>
            <a:r>
              <a:rPr b="1" i="1" lang="en-US" sz="9300" u="none" cap="none" strike="noStrike">
                <a:solidFill>
                  <a:schemeClr val="dk1"/>
                </a:solidFill>
                <a:latin typeface="Calibri"/>
                <a:ea typeface="Calibri"/>
                <a:cs typeface="Calibri"/>
                <a:sym typeface="Calibri"/>
              </a:rPr>
              <a:t>Canis latrans</a:t>
            </a:r>
            <a:r>
              <a:rPr b="1" i="0" lang="en-US" sz="9300" u="none" cap="none" strike="noStrike">
                <a:solidFill>
                  <a:schemeClr val="dk1"/>
                </a:solidFill>
                <a:latin typeface="Calibri"/>
                <a:ea typeface="Calibri"/>
                <a:cs typeface="Calibri"/>
                <a:sym typeface="Calibri"/>
              </a:rPr>
              <a:t> in Southeastern Louisiana</a:t>
            </a:r>
            <a:endParaRPr sz="9300">
              <a:solidFill>
                <a:schemeClr val="dk1"/>
              </a:solidFill>
              <a:latin typeface="Calibri"/>
              <a:ea typeface="Calibri"/>
              <a:cs typeface="Calibri"/>
              <a:sym typeface="Calibri"/>
            </a:endParaRPr>
          </a:p>
          <a:p>
            <a:pPr indent="0" lvl="0" marL="0" marR="0" rtl="0" algn="l">
              <a:spcBef>
                <a:spcPts val="0"/>
              </a:spcBef>
              <a:spcAft>
                <a:spcPts val="0"/>
              </a:spcAft>
              <a:buNone/>
            </a:pPr>
            <a:r>
              <a:rPr lang="en-US" sz="7200">
                <a:solidFill>
                  <a:schemeClr val="dk1"/>
                </a:solidFill>
                <a:latin typeface="Calibri"/>
                <a:ea typeface="Calibri"/>
                <a:cs typeface="Calibri"/>
                <a:sym typeface="Calibri"/>
              </a:rPr>
              <a:t>                                      Annie Alexander, Wyatt Voelker, and Justine M. Whitaker</a:t>
            </a:r>
            <a:endParaRPr/>
          </a:p>
          <a:p>
            <a:pPr indent="0" lvl="0" marL="0" marR="0" rtl="0" algn="l">
              <a:spcBef>
                <a:spcPts val="0"/>
              </a:spcBef>
              <a:spcAft>
                <a:spcPts val="0"/>
              </a:spcAft>
              <a:buNone/>
            </a:pPr>
            <a:r>
              <a:rPr lang="en-US" sz="5000">
                <a:solidFill>
                  <a:schemeClr val="dk1"/>
                </a:solidFill>
                <a:latin typeface="Calibri"/>
                <a:ea typeface="Calibri"/>
                <a:cs typeface="Calibri"/>
                <a:sym typeface="Calibri"/>
              </a:rPr>
              <a:t>		                      Nicholls State University, Biological Sciences</a:t>
            </a:r>
            <a:endParaRPr/>
          </a:p>
        </p:txBody>
      </p:sp>
      <p:sp>
        <p:nvSpPr>
          <p:cNvPr id="93" name="Google Shape;93;p1"/>
          <p:cNvSpPr txBox="1"/>
          <p:nvPr/>
        </p:nvSpPr>
        <p:spPr>
          <a:xfrm>
            <a:off x="32424470" y="37338483"/>
            <a:ext cx="7399333"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5000">
                <a:solidFill>
                  <a:schemeClr val="dk1"/>
                </a:solidFill>
                <a:latin typeface="Calibri"/>
                <a:ea typeface="Calibri"/>
                <a:cs typeface="Calibri"/>
                <a:sym typeface="Calibri"/>
              </a:rPr>
              <a:t>aalexander20@nicholls.edu</a:t>
            </a:r>
            <a:endParaRPr/>
          </a:p>
        </p:txBody>
      </p:sp>
      <p:sp>
        <p:nvSpPr>
          <p:cNvPr id="94" name="Google Shape;94;p1"/>
          <p:cNvSpPr txBox="1"/>
          <p:nvPr/>
        </p:nvSpPr>
        <p:spPr>
          <a:xfrm>
            <a:off x="2057400" y="28556884"/>
            <a:ext cx="11430000" cy="37394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Figure 1. </a:t>
            </a:r>
            <a:r>
              <a:rPr lang="en-US" sz="3600">
                <a:solidFill>
                  <a:schemeClr val="dk1"/>
                </a:solidFill>
                <a:latin typeface="Calibri"/>
                <a:ea typeface="Calibri"/>
                <a:cs typeface="Calibri"/>
                <a:sym typeface="Calibri"/>
              </a:rPr>
              <a:t>Map of </a:t>
            </a:r>
            <a:r>
              <a:rPr i="1" lang="en-US" sz="3600">
                <a:solidFill>
                  <a:schemeClr val="dk1"/>
                </a:solidFill>
                <a:latin typeface="Calibri"/>
                <a:ea typeface="Calibri"/>
                <a:cs typeface="Calibri"/>
                <a:sym typeface="Calibri"/>
              </a:rPr>
              <a:t>Canis latrans</a:t>
            </a:r>
            <a:r>
              <a:rPr lang="en-US" sz="3600">
                <a:solidFill>
                  <a:schemeClr val="dk1"/>
                </a:solidFill>
                <a:latin typeface="Calibri"/>
                <a:ea typeface="Calibri"/>
                <a:cs typeface="Calibri"/>
                <a:sym typeface="Calibri"/>
              </a:rPr>
              <a:t> (Eastern Coyote) scat collection locations in Southeastern Louisiana. Red dots represent GPS locations of collected scats from September to December 2021</a:t>
            </a:r>
            <a:r>
              <a:rPr lang="en-US" sz="32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sz="9300">
              <a:solidFill>
                <a:schemeClr val="dk1"/>
              </a:solidFill>
              <a:latin typeface="Calibri"/>
              <a:ea typeface="Calibri"/>
              <a:cs typeface="Calibri"/>
              <a:sym typeface="Calibri"/>
            </a:endParaRPr>
          </a:p>
        </p:txBody>
      </p:sp>
      <p:sp>
        <p:nvSpPr>
          <p:cNvPr id="95" name="Google Shape;95;p1"/>
          <p:cNvSpPr txBox="1"/>
          <p:nvPr/>
        </p:nvSpPr>
        <p:spPr>
          <a:xfrm>
            <a:off x="27871163" y="4472080"/>
            <a:ext cx="305359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Methods</a:t>
            </a:r>
            <a:endParaRPr/>
          </a:p>
        </p:txBody>
      </p:sp>
      <p:sp>
        <p:nvSpPr>
          <p:cNvPr id="96" name="Google Shape;96;p1"/>
          <p:cNvSpPr/>
          <p:nvPr/>
        </p:nvSpPr>
        <p:spPr>
          <a:xfrm>
            <a:off x="1199425" y="31302940"/>
            <a:ext cx="12984733" cy="547842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6000">
                <a:solidFill>
                  <a:schemeClr val="dk1"/>
                </a:solidFill>
                <a:latin typeface="Calibri"/>
                <a:ea typeface="Calibri"/>
                <a:cs typeface="Calibri"/>
                <a:sym typeface="Calibri"/>
              </a:rPr>
              <a:t>Objectives</a:t>
            </a:r>
            <a:endParaRPr/>
          </a:p>
          <a:p>
            <a:pPr indent="-742950" lvl="0" marL="742950" marR="0" rtl="0" algn="l">
              <a:spcBef>
                <a:spcPts val="0"/>
              </a:spcBef>
              <a:spcAft>
                <a:spcPts val="0"/>
              </a:spcAft>
              <a:buClr>
                <a:schemeClr val="dk1"/>
              </a:buClr>
              <a:buSzPts val="4500"/>
              <a:buFont typeface="Calibri"/>
              <a:buAutoNum type="arabicPeriod"/>
            </a:pPr>
            <a:r>
              <a:rPr lang="en-US" sz="4500">
                <a:solidFill>
                  <a:schemeClr val="dk1"/>
                </a:solidFill>
                <a:latin typeface="Calibri"/>
                <a:ea typeface="Calibri"/>
                <a:cs typeface="Calibri"/>
                <a:sym typeface="Calibri"/>
              </a:rPr>
              <a:t>Collect canid scat from Lafourche and Assumption Parishes to begin a bank of samples for use in future studies.</a:t>
            </a:r>
            <a:endParaRPr/>
          </a:p>
          <a:p>
            <a:pPr indent="-742950" lvl="0" marL="742950" marR="0" rtl="0" algn="l">
              <a:spcBef>
                <a:spcPts val="1200"/>
              </a:spcBef>
              <a:spcAft>
                <a:spcPts val="0"/>
              </a:spcAft>
              <a:buClr>
                <a:schemeClr val="dk1"/>
              </a:buClr>
              <a:buSzPts val="4500"/>
              <a:buFont typeface="Calibri"/>
              <a:buAutoNum type="arabicPeriod"/>
            </a:pPr>
            <a:r>
              <a:rPr lang="en-US" sz="4500">
                <a:solidFill>
                  <a:schemeClr val="dk1"/>
                </a:solidFill>
                <a:latin typeface="Calibri"/>
                <a:ea typeface="Calibri"/>
                <a:cs typeface="Calibri"/>
                <a:sym typeface="Calibri"/>
              </a:rPr>
              <a:t>Estimate population connectivity using 7 microsatellites optimized for </a:t>
            </a:r>
            <a:r>
              <a:rPr i="1" lang="en-US" sz="4500">
                <a:solidFill>
                  <a:schemeClr val="dk1"/>
                </a:solidFill>
                <a:latin typeface="Calibri"/>
                <a:ea typeface="Calibri"/>
                <a:cs typeface="Calibri"/>
                <a:sym typeface="Calibri"/>
              </a:rPr>
              <a:t>Canis latrans </a:t>
            </a:r>
            <a:r>
              <a:rPr lang="en-US" sz="4500">
                <a:solidFill>
                  <a:schemeClr val="dk1"/>
                </a:solidFill>
                <a:latin typeface="Calibri"/>
                <a:ea typeface="Calibri"/>
                <a:cs typeface="Calibri"/>
                <a:sym typeface="Calibri"/>
              </a:rPr>
              <a:t>from various family units.</a:t>
            </a:r>
            <a:endParaRPr/>
          </a:p>
        </p:txBody>
      </p:sp>
      <p:cxnSp>
        <p:nvCxnSpPr>
          <p:cNvPr id="97" name="Google Shape;97;p1"/>
          <p:cNvCxnSpPr/>
          <p:nvPr/>
        </p:nvCxnSpPr>
        <p:spPr>
          <a:xfrm flipH="1" rot="10800000">
            <a:off x="9677400" y="4800600"/>
            <a:ext cx="4114800" cy="28390"/>
          </a:xfrm>
          <a:prstGeom prst="straightConnector1">
            <a:avLst/>
          </a:prstGeom>
          <a:noFill/>
          <a:ln cap="flat" cmpd="sng" w="76200">
            <a:solidFill>
              <a:schemeClr val="dk1"/>
            </a:solidFill>
            <a:prstDash val="solid"/>
            <a:round/>
            <a:headEnd len="sm" w="sm" type="none"/>
            <a:tailEnd len="sm" w="sm" type="none"/>
          </a:ln>
        </p:spPr>
      </p:cxnSp>
      <p:cxnSp>
        <p:nvCxnSpPr>
          <p:cNvPr id="98" name="Google Shape;98;p1"/>
          <p:cNvCxnSpPr/>
          <p:nvPr/>
        </p:nvCxnSpPr>
        <p:spPr>
          <a:xfrm>
            <a:off x="1591385" y="4814795"/>
            <a:ext cx="4023360" cy="28390"/>
          </a:xfrm>
          <a:prstGeom prst="straightConnector1">
            <a:avLst/>
          </a:prstGeom>
          <a:noFill/>
          <a:ln cap="flat" cmpd="sng" w="76200">
            <a:solidFill>
              <a:schemeClr val="dk1"/>
            </a:solidFill>
            <a:prstDash val="solid"/>
            <a:round/>
            <a:headEnd len="sm" w="sm" type="none"/>
            <a:tailEnd len="sm" w="sm" type="none"/>
          </a:ln>
        </p:spPr>
      </p:cxnSp>
      <p:cxnSp>
        <p:nvCxnSpPr>
          <p:cNvPr id="99" name="Google Shape;99;p1"/>
          <p:cNvCxnSpPr/>
          <p:nvPr/>
        </p:nvCxnSpPr>
        <p:spPr>
          <a:xfrm>
            <a:off x="9525000" y="31775400"/>
            <a:ext cx="4107180" cy="0"/>
          </a:xfrm>
          <a:prstGeom prst="straightConnector1">
            <a:avLst/>
          </a:prstGeom>
          <a:noFill/>
          <a:ln cap="flat" cmpd="sng" w="76200">
            <a:solidFill>
              <a:schemeClr val="dk1"/>
            </a:solidFill>
            <a:prstDash val="solid"/>
            <a:round/>
            <a:headEnd len="sm" w="sm" type="none"/>
            <a:tailEnd len="sm" w="sm" type="none"/>
          </a:ln>
        </p:spPr>
      </p:cxnSp>
      <p:cxnSp>
        <p:nvCxnSpPr>
          <p:cNvPr id="100" name="Google Shape;100;p1"/>
          <p:cNvCxnSpPr/>
          <p:nvPr/>
        </p:nvCxnSpPr>
        <p:spPr>
          <a:xfrm>
            <a:off x="1905000" y="31775400"/>
            <a:ext cx="3802380" cy="0"/>
          </a:xfrm>
          <a:prstGeom prst="straightConnector1">
            <a:avLst/>
          </a:prstGeom>
          <a:noFill/>
          <a:ln cap="flat" cmpd="sng" w="76200">
            <a:solidFill>
              <a:schemeClr val="dk1"/>
            </a:solidFill>
            <a:prstDash val="solid"/>
            <a:round/>
            <a:headEnd len="sm" w="sm" type="none"/>
            <a:tailEnd len="sm" w="sm" type="none"/>
          </a:ln>
        </p:spPr>
      </p:cxnSp>
      <p:cxnSp>
        <p:nvCxnSpPr>
          <p:cNvPr id="101" name="Google Shape;101;p1"/>
          <p:cNvCxnSpPr/>
          <p:nvPr/>
        </p:nvCxnSpPr>
        <p:spPr>
          <a:xfrm>
            <a:off x="31180572" y="5029200"/>
            <a:ext cx="10332720" cy="0"/>
          </a:xfrm>
          <a:prstGeom prst="straightConnector1">
            <a:avLst/>
          </a:prstGeom>
          <a:noFill/>
          <a:ln cap="flat" cmpd="sng" w="76200">
            <a:solidFill>
              <a:schemeClr val="dk1"/>
            </a:solidFill>
            <a:prstDash val="solid"/>
            <a:round/>
            <a:headEnd len="sm" w="sm" type="none"/>
            <a:tailEnd len="sm" w="sm" type="none"/>
          </a:ln>
        </p:spPr>
      </p:cxnSp>
      <p:sp>
        <p:nvSpPr>
          <p:cNvPr id="102" name="Google Shape;102;p1"/>
          <p:cNvSpPr txBox="1"/>
          <p:nvPr/>
        </p:nvSpPr>
        <p:spPr>
          <a:xfrm>
            <a:off x="28080907" y="10591800"/>
            <a:ext cx="247529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Results</a:t>
            </a:r>
            <a:endParaRPr/>
          </a:p>
        </p:txBody>
      </p:sp>
      <p:cxnSp>
        <p:nvCxnSpPr>
          <p:cNvPr id="103" name="Google Shape;103;p1"/>
          <p:cNvCxnSpPr/>
          <p:nvPr/>
        </p:nvCxnSpPr>
        <p:spPr>
          <a:xfrm>
            <a:off x="30784800" y="11125200"/>
            <a:ext cx="11871960" cy="0"/>
          </a:xfrm>
          <a:prstGeom prst="straightConnector1">
            <a:avLst/>
          </a:prstGeom>
          <a:noFill/>
          <a:ln cap="flat" cmpd="sng" w="76200">
            <a:solidFill>
              <a:schemeClr val="dk1"/>
            </a:solidFill>
            <a:prstDash val="solid"/>
            <a:round/>
            <a:headEnd len="sm" w="sm" type="none"/>
            <a:tailEnd len="sm" w="sm" type="none"/>
          </a:ln>
        </p:spPr>
      </p:cxnSp>
      <p:sp>
        <p:nvSpPr>
          <p:cNvPr id="104" name="Google Shape;104;p1"/>
          <p:cNvSpPr txBox="1"/>
          <p:nvPr/>
        </p:nvSpPr>
        <p:spPr>
          <a:xfrm>
            <a:off x="26257797" y="34799729"/>
            <a:ext cx="646920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Acknowledgements</a:t>
            </a:r>
            <a:endParaRPr/>
          </a:p>
        </p:txBody>
      </p:sp>
      <p:cxnSp>
        <p:nvCxnSpPr>
          <p:cNvPr id="105" name="Google Shape;105;p1"/>
          <p:cNvCxnSpPr/>
          <p:nvPr/>
        </p:nvCxnSpPr>
        <p:spPr>
          <a:xfrm>
            <a:off x="15936686" y="35307560"/>
            <a:ext cx="10287000" cy="15240"/>
          </a:xfrm>
          <a:prstGeom prst="straightConnector1">
            <a:avLst/>
          </a:prstGeom>
          <a:noFill/>
          <a:ln cap="flat" cmpd="sng" w="76200">
            <a:solidFill>
              <a:schemeClr val="dk1"/>
            </a:solidFill>
            <a:prstDash val="solid"/>
            <a:round/>
            <a:headEnd len="sm" w="sm" type="none"/>
            <a:tailEnd len="sm" w="sm" type="none"/>
          </a:ln>
        </p:spPr>
      </p:cxnSp>
      <p:cxnSp>
        <p:nvCxnSpPr>
          <p:cNvPr id="106" name="Google Shape;106;p1"/>
          <p:cNvCxnSpPr/>
          <p:nvPr/>
        </p:nvCxnSpPr>
        <p:spPr>
          <a:xfrm>
            <a:off x="32645780" y="35322800"/>
            <a:ext cx="10361500" cy="0"/>
          </a:xfrm>
          <a:prstGeom prst="straightConnector1">
            <a:avLst/>
          </a:prstGeom>
          <a:noFill/>
          <a:ln cap="flat" cmpd="sng" w="76200">
            <a:solidFill>
              <a:schemeClr val="dk1"/>
            </a:solidFill>
            <a:prstDash val="solid"/>
            <a:round/>
            <a:headEnd len="sm" w="sm" type="none"/>
            <a:tailEnd len="sm" w="sm" type="none"/>
          </a:ln>
        </p:spPr>
      </p:cxnSp>
      <p:sp>
        <p:nvSpPr>
          <p:cNvPr id="107" name="Google Shape;107;p1"/>
          <p:cNvSpPr/>
          <p:nvPr/>
        </p:nvSpPr>
        <p:spPr>
          <a:xfrm>
            <a:off x="16229574" y="35765290"/>
            <a:ext cx="2633677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chemeClr val="dk1"/>
                </a:solidFill>
                <a:latin typeface="Calibri"/>
                <a:ea typeface="Calibri"/>
                <a:cs typeface="Calibri"/>
                <a:sym typeface="Calibri"/>
              </a:rPr>
              <a:t>I acknowledge and thank Dr. Justine Whitaker and graduate student Wyatt Voelker for their help in collection of scat samples and mentorship in running laboratory procedures, and the University of Arizona Core Genetics Lab for running our PCR products for fragment analysis.</a:t>
            </a:r>
            <a:endParaRPr/>
          </a:p>
        </p:txBody>
      </p:sp>
      <p:sp>
        <p:nvSpPr>
          <p:cNvPr id="108" name="Google Shape;108;p1"/>
          <p:cNvSpPr txBox="1"/>
          <p:nvPr/>
        </p:nvSpPr>
        <p:spPr>
          <a:xfrm>
            <a:off x="27203400" y="29846962"/>
            <a:ext cx="3689793"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References</a:t>
            </a:r>
            <a:endParaRPr/>
          </a:p>
        </p:txBody>
      </p:sp>
      <p:cxnSp>
        <p:nvCxnSpPr>
          <p:cNvPr id="109" name="Google Shape;109;p1"/>
          <p:cNvCxnSpPr/>
          <p:nvPr/>
        </p:nvCxnSpPr>
        <p:spPr>
          <a:xfrm>
            <a:off x="15936686" y="30397273"/>
            <a:ext cx="11155680" cy="0"/>
          </a:xfrm>
          <a:prstGeom prst="straightConnector1">
            <a:avLst/>
          </a:prstGeom>
          <a:noFill/>
          <a:ln cap="flat" cmpd="sng" w="76200">
            <a:solidFill>
              <a:schemeClr val="dk1"/>
            </a:solidFill>
            <a:prstDash val="solid"/>
            <a:round/>
            <a:headEnd len="sm" w="sm" type="none"/>
            <a:tailEnd len="sm" w="sm" type="none"/>
          </a:ln>
        </p:spPr>
      </p:cxnSp>
      <p:cxnSp>
        <p:nvCxnSpPr>
          <p:cNvPr id="110" name="Google Shape;110;p1"/>
          <p:cNvCxnSpPr/>
          <p:nvPr/>
        </p:nvCxnSpPr>
        <p:spPr>
          <a:xfrm>
            <a:off x="30937200" y="30413980"/>
            <a:ext cx="12070080" cy="0"/>
          </a:xfrm>
          <a:prstGeom prst="straightConnector1">
            <a:avLst/>
          </a:prstGeom>
          <a:noFill/>
          <a:ln cap="flat" cmpd="sng" w="76200">
            <a:solidFill>
              <a:schemeClr val="dk1"/>
            </a:solidFill>
            <a:prstDash val="solid"/>
            <a:round/>
            <a:headEnd len="sm" w="sm" type="none"/>
            <a:tailEnd len="sm" w="sm" type="none"/>
          </a:ln>
        </p:spPr>
      </p:cxnSp>
      <p:sp>
        <p:nvSpPr>
          <p:cNvPr id="111" name="Google Shape;111;p1"/>
          <p:cNvSpPr/>
          <p:nvPr/>
        </p:nvSpPr>
        <p:spPr>
          <a:xfrm>
            <a:off x="15948660" y="30668775"/>
            <a:ext cx="2689860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l">
              <a:spcBef>
                <a:spcPts val="600"/>
              </a:spcBef>
              <a:spcAft>
                <a:spcPts val="0"/>
              </a:spcAft>
              <a:buNone/>
            </a:pPr>
            <a:r>
              <a:t/>
            </a:r>
            <a:endParaRPr sz="2500">
              <a:solidFill>
                <a:schemeClr val="dk1"/>
              </a:solidFill>
              <a:latin typeface="Calibri"/>
              <a:ea typeface="Calibri"/>
              <a:cs typeface="Calibri"/>
              <a:sym typeface="Calibri"/>
            </a:endParaRPr>
          </a:p>
        </p:txBody>
      </p:sp>
      <p:sp>
        <p:nvSpPr>
          <p:cNvPr id="112" name="Google Shape;112;p1"/>
          <p:cNvSpPr/>
          <p:nvPr/>
        </p:nvSpPr>
        <p:spPr>
          <a:xfrm>
            <a:off x="5706185" y="4306699"/>
            <a:ext cx="397121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Background</a:t>
            </a:r>
            <a:endParaRPr sz="6000">
              <a:solidFill>
                <a:schemeClr val="dk1"/>
              </a:solidFill>
              <a:latin typeface="Calibri"/>
              <a:ea typeface="Calibri"/>
              <a:cs typeface="Calibri"/>
              <a:sym typeface="Calibri"/>
            </a:endParaRPr>
          </a:p>
        </p:txBody>
      </p:sp>
      <p:pic>
        <p:nvPicPr>
          <p:cNvPr descr="Diagram, map&#10;&#10;Description automatically generated" id="113" name="Google Shape;113;p1"/>
          <p:cNvPicPr preferRelativeResize="0"/>
          <p:nvPr/>
        </p:nvPicPr>
        <p:blipFill rotWithShape="1">
          <a:blip r:embed="rId3">
            <a:alphaModFix/>
          </a:blip>
          <a:srcRect b="0" l="0" r="0" t="5968"/>
          <a:stretch/>
        </p:blipFill>
        <p:spPr>
          <a:xfrm>
            <a:off x="1905000" y="14641373"/>
            <a:ext cx="11270810" cy="13716000"/>
          </a:xfrm>
          <a:prstGeom prst="rect">
            <a:avLst/>
          </a:prstGeom>
          <a:noFill/>
          <a:ln>
            <a:noFill/>
          </a:ln>
        </p:spPr>
      </p:pic>
      <p:sp>
        <p:nvSpPr>
          <p:cNvPr id="114" name="Google Shape;114;p1"/>
          <p:cNvSpPr/>
          <p:nvPr/>
        </p:nvSpPr>
        <p:spPr>
          <a:xfrm>
            <a:off x="16072999" y="5677641"/>
            <a:ext cx="25968960" cy="4708981"/>
          </a:xfrm>
          <a:prstGeom prst="rect">
            <a:avLst/>
          </a:prstGeom>
          <a:noFill/>
          <a:ln>
            <a:noFill/>
          </a:ln>
        </p:spPr>
        <p:txBody>
          <a:bodyPr anchorCtr="0" anchor="t" bIns="45700" lIns="91425" spcFirstLastPara="1" rIns="91425" wrap="square" tIns="45700">
            <a:spAutoFit/>
          </a:bodyPr>
          <a:lstStyle/>
          <a:p>
            <a:pPr indent="-742950" lvl="0" marL="742950" marR="0" rtl="0" algn="just">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Presumed coyote feces were collected by walking known coyote territories.</a:t>
            </a:r>
            <a:endParaRPr/>
          </a:p>
          <a:p>
            <a:pPr indent="-742950" lvl="0" marL="742950" marR="0" rtl="0" algn="just">
              <a:spcBef>
                <a:spcPts val="120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DNA extractions were preformed on 24 coyote and 1 dog sample using Qiagen QIAmp DNA Stool Mini Kit® to confirm the species.</a:t>
            </a:r>
            <a:endParaRPr/>
          </a:p>
          <a:p>
            <a:pPr indent="-742950" lvl="0" marL="742950" marR="0" rtl="0" algn="just">
              <a:spcBef>
                <a:spcPts val="120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7 microsatellite loci are being genotyped (Henger et al. 2019).</a:t>
            </a:r>
            <a:endParaRPr/>
          </a:p>
          <a:p>
            <a:pPr indent="-742950" lvl="0" marL="742950" marR="0" rtl="0" algn="l">
              <a:spcBef>
                <a:spcPts val="120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Microsatellite PCR products are run on an ABI3730 for fragment analysis at University of Arizona Genetics Core Lab.</a:t>
            </a:r>
            <a:endParaRPr/>
          </a:p>
        </p:txBody>
      </p:sp>
      <p:pic>
        <p:nvPicPr>
          <p:cNvPr descr="Welcome - Biology" id="115" name="Google Shape;115;p1"/>
          <p:cNvPicPr preferRelativeResize="0"/>
          <p:nvPr/>
        </p:nvPicPr>
        <p:blipFill rotWithShape="1">
          <a:blip r:embed="rId4">
            <a:alphaModFix/>
          </a:blip>
          <a:srcRect b="0" l="0" r="0" t="0"/>
          <a:stretch/>
        </p:blipFill>
        <p:spPr>
          <a:xfrm>
            <a:off x="36042600" y="265688"/>
            <a:ext cx="6167113" cy="3391912"/>
          </a:xfrm>
          <a:prstGeom prst="rect">
            <a:avLst/>
          </a:prstGeom>
          <a:noFill/>
          <a:ln>
            <a:noFill/>
          </a:ln>
        </p:spPr>
      </p:pic>
      <p:cxnSp>
        <p:nvCxnSpPr>
          <p:cNvPr id="116" name="Google Shape;116;p1"/>
          <p:cNvCxnSpPr/>
          <p:nvPr/>
        </p:nvCxnSpPr>
        <p:spPr>
          <a:xfrm>
            <a:off x="15773400" y="11125200"/>
            <a:ext cx="12097763" cy="0"/>
          </a:xfrm>
          <a:prstGeom prst="straightConnector1">
            <a:avLst/>
          </a:prstGeom>
          <a:noFill/>
          <a:ln cap="flat" cmpd="sng" w="76200">
            <a:solidFill>
              <a:schemeClr val="dk1"/>
            </a:solidFill>
            <a:prstDash val="solid"/>
            <a:round/>
            <a:headEnd len="sm" w="sm" type="none"/>
            <a:tailEnd len="sm" w="sm" type="none"/>
          </a:ln>
        </p:spPr>
      </p:cxnSp>
      <p:cxnSp>
        <p:nvCxnSpPr>
          <p:cNvPr id="117" name="Google Shape;117;p1"/>
          <p:cNvCxnSpPr/>
          <p:nvPr/>
        </p:nvCxnSpPr>
        <p:spPr>
          <a:xfrm>
            <a:off x="31318200" y="25831800"/>
            <a:ext cx="11529060" cy="0"/>
          </a:xfrm>
          <a:prstGeom prst="straightConnector1">
            <a:avLst/>
          </a:prstGeom>
          <a:noFill/>
          <a:ln cap="flat" cmpd="sng" w="76200">
            <a:solidFill>
              <a:schemeClr val="dk1"/>
            </a:solidFill>
            <a:prstDash val="solid"/>
            <a:round/>
            <a:headEnd len="sm" w="sm" type="none"/>
            <a:tailEnd len="sm" w="sm" type="none"/>
          </a:ln>
        </p:spPr>
      </p:cxnSp>
      <p:cxnSp>
        <p:nvCxnSpPr>
          <p:cNvPr id="118" name="Google Shape;118;p1"/>
          <p:cNvCxnSpPr/>
          <p:nvPr/>
        </p:nvCxnSpPr>
        <p:spPr>
          <a:xfrm>
            <a:off x="16047599" y="25831800"/>
            <a:ext cx="11430121" cy="0"/>
          </a:xfrm>
          <a:prstGeom prst="straightConnector1">
            <a:avLst/>
          </a:prstGeom>
          <a:noFill/>
          <a:ln cap="flat" cmpd="sng" w="76200">
            <a:solidFill>
              <a:schemeClr val="dk1"/>
            </a:solidFill>
            <a:prstDash val="solid"/>
            <a:round/>
            <a:headEnd len="sm" w="sm" type="none"/>
            <a:tailEnd len="sm" w="sm" type="none"/>
          </a:ln>
        </p:spPr>
      </p:cxnSp>
      <p:sp>
        <p:nvSpPr>
          <p:cNvPr id="119" name="Google Shape;119;p1"/>
          <p:cNvSpPr txBox="1"/>
          <p:nvPr/>
        </p:nvSpPr>
        <p:spPr>
          <a:xfrm>
            <a:off x="27650438" y="25222200"/>
            <a:ext cx="353013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000">
                <a:solidFill>
                  <a:schemeClr val="dk1"/>
                </a:solidFill>
                <a:latin typeface="Calibri"/>
                <a:ea typeface="Calibri"/>
                <a:cs typeface="Calibri"/>
                <a:sym typeface="Calibri"/>
              </a:rPr>
              <a:t>Discussion</a:t>
            </a:r>
            <a:endParaRPr/>
          </a:p>
        </p:txBody>
      </p:sp>
      <p:sp>
        <p:nvSpPr>
          <p:cNvPr id="120" name="Google Shape;120;p1"/>
          <p:cNvSpPr/>
          <p:nvPr/>
        </p:nvSpPr>
        <p:spPr>
          <a:xfrm>
            <a:off x="16520160" y="26507280"/>
            <a:ext cx="28072080" cy="3554819"/>
          </a:xfrm>
          <a:prstGeom prst="rect">
            <a:avLst/>
          </a:prstGeom>
          <a:noFill/>
          <a:ln>
            <a:noFill/>
          </a:ln>
        </p:spPr>
        <p:txBody>
          <a:bodyPr anchorCtr="0" anchor="t" bIns="45700" lIns="91425" spcFirstLastPara="1" rIns="91425" wrap="square" tIns="45700">
            <a:spAutoFit/>
          </a:bodyPr>
          <a:lstStyle/>
          <a:p>
            <a:pPr indent="-1143000" lvl="0" marL="11430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A larger sample distribution is needed to determine gene flow more accurately between populations. </a:t>
            </a:r>
            <a:endParaRPr/>
          </a:p>
          <a:p>
            <a:pPr indent="-1143000" lvl="0" marL="11430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Future studies can indicate relatedness patterns of family units inhabiting sample areas.</a:t>
            </a:r>
            <a:endParaRPr/>
          </a:p>
          <a:p>
            <a:pPr indent="-1143000" lvl="0" marL="11430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Conduct future studies to indicate sex ratios.</a:t>
            </a:r>
            <a:endParaRPr/>
          </a:p>
          <a:p>
            <a:pPr indent="-1143000" lvl="0" marL="11430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This research can be applied to study local mesopredator ecology.</a:t>
            </a:r>
            <a:endParaRPr/>
          </a:p>
          <a:p>
            <a:pPr indent="0" lvl="0" marL="0" marR="0" rtl="0" algn="l">
              <a:spcBef>
                <a:spcPts val="0"/>
              </a:spcBef>
              <a:spcAft>
                <a:spcPts val="0"/>
              </a:spcAft>
              <a:buNone/>
            </a:pPr>
            <a:r>
              <a:t/>
            </a:r>
            <a:endParaRPr sz="4500">
              <a:solidFill>
                <a:schemeClr val="dk1"/>
              </a:solidFill>
              <a:latin typeface="Calibri"/>
              <a:ea typeface="Calibri"/>
              <a:cs typeface="Calibri"/>
              <a:sym typeface="Calibri"/>
            </a:endParaRPr>
          </a:p>
        </p:txBody>
      </p:sp>
      <p:sp>
        <p:nvSpPr>
          <p:cNvPr id="121" name="Google Shape;121;p1"/>
          <p:cNvSpPr txBox="1"/>
          <p:nvPr/>
        </p:nvSpPr>
        <p:spPr>
          <a:xfrm>
            <a:off x="16072999" y="11615763"/>
            <a:ext cx="25694640" cy="2862322"/>
          </a:xfrm>
          <a:prstGeom prst="rect">
            <a:avLst/>
          </a:prstGeom>
          <a:noFill/>
          <a:ln>
            <a:noFill/>
          </a:ln>
        </p:spPr>
        <p:txBody>
          <a:bodyPr anchorCtr="0" anchor="t" bIns="45700" lIns="91425" spcFirstLastPara="1" rIns="91425" wrap="square" tIns="45700">
            <a:spAutoFit/>
          </a:bodyPr>
          <a:lstStyle/>
          <a:p>
            <a:pPr indent="-914400" lvl="0" marL="9144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37 scat samples have been collected from Lafourche and Assumption Parishes.</a:t>
            </a:r>
            <a:endParaRPr/>
          </a:p>
          <a:p>
            <a:pPr indent="-914400" lvl="0" marL="9144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DNA has been extracted from 25 samples, including 24 presumed coyotes and 1 known dog fecal sample.</a:t>
            </a:r>
            <a:endParaRPr/>
          </a:p>
          <a:p>
            <a:pPr indent="-914400" lvl="0" marL="914400" marR="0" rtl="0" algn="l">
              <a:spcBef>
                <a:spcPts val="0"/>
              </a:spcBef>
              <a:spcAft>
                <a:spcPts val="0"/>
              </a:spcAft>
              <a:buClr>
                <a:schemeClr val="dk1"/>
              </a:buClr>
              <a:buSzPts val="4500"/>
              <a:buFont typeface="Arial"/>
              <a:buChar char="•"/>
            </a:pPr>
            <a:r>
              <a:rPr lang="en-US" sz="4500">
                <a:solidFill>
                  <a:schemeClr val="dk1"/>
                </a:solidFill>
                <a:latin typeface="Calibri"/>
                <a:ea typeface="Calibri"/>
                <a:cs typeface="Calibri"/>
                <a:sym typeface="Calibri"/>
              </a:rPr>
              <a:t>3 coyote fecal samples have been successfully genotyped at 5 microsatellites.</a:t>
            </a:r>
            <a:endParaRPr/>
          </a:p>
          <a:p>
            <a:pPr indent="0" lvl="0" marL="0" marR="0" rtl="0" algn="l">
              <a:spcBef>
                <a:spcPts val="0"/>
              </a:spcBef>
              <a:spcAft>
                <a:spcPts val="0"/>
              </a:spcAft>
              <a:buNone/>
            </a:pPr>
            <a:r>
              <a:t/>
            </a:r>
            <a:endParaRPr sz="4500">
              <a:solidFill>
                <a:schemeClr val="dk1"/>
              </a:solidFill>
              <a:latin typeface="Calibri"/>
              <a:ea typeface="Calibri"/>
              <a:cs typeface="Calibri"/>
              <a:sym typeface="Calibri"/>
            </a:endParaRPr>
          </a:p>
        </p:txBody>
      </p:sp>
      <p:graphicFrame>
        <p:nvGraphicFramePr>
          <p:cNvPr id="122" name="Google Shape;122;p1"/>
          <p:cNvGraphicFramePr/>
          <p:nvPr/>
        </p:nvGraphicFramePr>
        <p:xfrm>
          <a:off x="16047599" y="15100499"/>
          <a:ext cx="3000000" cy="3000000"/>
        </p:xfrm>
        <a:graphic>
          <a:graphicData uri="http://schemas.openxmlformats.org/drawingml/2006/table">
            <a:tbl>
              <a:tblPr bandRow="1" firstRow="1">
                <a:noFill/>
                <a:tableStyleId>{08B67157-F002-4DB2-AE79-F3122BBBE2A1}</a:tableStyleId>
              </a:tblPr>
              <a:tblGrid>
                <a:gridCol w="4404350"/>
                <a:gridCol w="4404350"/>
                <a:gridCol w="4404350"/>
                <a:gridCol w="4404350"/>
                <a:gridCol w="4404350"/>
                <a:gridCol w="4404350"/>
              </a:tblGrid>
              <a:tr h="370850">
                <a:tc>
                  <a:txBody>
                    <a:bodyPr/>
                    <a:lstStyle/>
                    <a:p>
                      <a:pPr indent="0" lvl="0" marL="0" marR="0" rtl="0" algn="ctr">
                        <a:spcBef>
                          <a:spcPts val="0"/>
                        </a:spcBef>
                        <a:spcAft>
                          <a:spcPts val="0"/>
                        </a:spcAft>
                        <a:buNone/>
                      </a:pPr>
                      <a:r>
                        <a:rPr lang="en-US" sz="3500" u="none" cap="none" strike="noStrike"/>
                        <a:t>Sample ID</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FH2001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FH2611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FH2054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FH2088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FH2137 - 1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spcBef>
                          <a:spcPts val="0"/>
                        </a:spcBef>
                        <a:spcAft>
                          <a:spcPts val="0"/>
                        </a:spcAft>
                        <a:buNone/>
                      </a:pPr>
                      <a:r>
                        <a:rPr lang="en-US" sz="3500" u="none" cap="none" strike="noStrike"/>
                        <a:t>C12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143/151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199/203</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164/164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118/122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189/189</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spcBef>
                          <a:spcPts val="0"/>
                        </a:spcBef>
                        <a:spcAft>
                          <a:spcPts val="0"/>
                        </a:spcAft>
                        <a:buNone/>
                      </a:pPr>
                      <a:r>
                        <a:rPr lang="en-US" sz="3500" u="none" cap="none" strike="noStrike"/>
                        <a:t>C22</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147/151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191/195</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172/176</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98/118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169/169</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ctr">
                        <a:spcBef>
                          <a:spcPts val="0"/>
                        </a:spcBef>
                        <a:spcAft>
                          <a:spcPts val="0"/>
                        </a:spcAft>
                        <a:buNone/>
                      </a:pPr>
                      <a:r>
                        <a:rPr lang="en-US" sz="3500" u="none" cap="none" strike="noStrike"/>
                        <a:t>C15</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131/151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195/199</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164/168</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102/114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3500" u="none" cap="none" strike="noStrike"/>
                        <a:t>169/77</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cxnSp>
        <p:nvCxnSpPr>
          <p:cNvPr id="123" name="Google Shape;123;p1"/>
          <p:cNvCxnSpPr/>
          <p:nvPr/>
        </p:nvCxnSpPr>
        <p:spPr>
          <a:xfrm>
            <a:off x="17068800" y="5029200"/>
            <a:ext cx="10581638" cy="0"/>
          </a:xfrm>
          <a:prstGeom prst="straightConnector1">
            <a:avLst/>
          </a:prstGeom>
          <a:noFill/>
          <a:ln cap="flat" cmpd="sng" w="76200">
            <a:solidFill>
              <a:schemeClr val="dk1"/>
            </a:solidFill>
            <a:prstDash val="solid"/>
            <a:round/>
            <a:headEnd len="sm" w="sm" type="none"/>
            <a:tailEnd len="sm" w="sm" type="none"/>
          </a:ln>
        </p:spPr>
      </p:cxnSp>
      <p:sp>
        <p:nvSpPr>
          <p:cNvPr id="124" name="Google Shape;124;p1"/>
          <p:cNvSpPr txBox="1"/>
          <p:nvPr/>
        </p:nvSpPr>
        <p:spPr>
          <a:xfrm>
            <a:off x="17543083" y="22412075"/>
            <a:ext cx="23435192" cy="26314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Figure 2. </a:t>
            </a:r>
            <a:r>
              <a:rPr lang="en-US" sz="3600">
                <a:solidFill>
                  <a:schemeClr val="dk1"/>
                </a:solidFill>
                <a:latin typeface="Calibri"/>
                <a:ea typeface="Calibri"/>
                <a:cs typeface="Calibri"/>
                <a:sym typeface="Calibri"/>
              </a:rPr>
              <a:t>Trail camera photos of Eastern Coyotes set in Assumption Parish sugar cane fields (left 3) and at the Nicholls State University Farm in Lafourche Parish (far right). Trail cameras were used to determine coyote movements for scat collections. </a:t>
            </a:r>
            <a:endParaRPr/>
          </a:p>
          <a:p>
            <a:pPr indent="0" lvl="0" marL="0" marR="0" rtl="0" algn="l">
              <a:spcBef>
                <a:spcPts val="0"/>
              </a:spcBef>
              <a:spcAft>
                <a:spcPts val="0"/>
              </a:spcAft>
              <a:buNone/>
            </a:pPr>
            <a:r>
              <a:t/>
            </a:r>
            <a:endParaRPr sz="9300">
              <a:solidFill>
                <a:schemeClr val="dk1"/>
              </a:solidFill>
              <a:latin typeface="Calibri"/>
              <a:ea typeface="Calibri"/>
              <a:cs typeface="Calibri"/>
              <a:sym typeface="Calibri"/>
            </a:endParaRPr>
          </a:p>
        </p:txBody>
      </p:sp>
      <p:sp>
        <p:nvSpPr>
          <p:cNvPr id="125" name="Google Shape;125;p1"/>
          <p:cNvSpPr txBox="1"/>
          <p:nvPr/>
        </p:nvSpPr>
        <p:spPr>
          <a:xfrm>
            <a:off x="18604273" y="14328855"/>
            <a:ext cx="22374002" cy="20774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Table 1.  </a:t>
            </a:r>
            <a:r>
              <a:rPr lang="en-US" sz="3600">
                <a:solidFill>
                  <a:schemeClr val="dk1"/>
                </a:solidFill>
                <a:latin typeface="Calibri"/>
                <a:ea typeface="Calibri"/>
                <a:cs typeface="Calibri"/>
                <a:sym typeface="Calibri"/>
              </a:rPr>
              <a:t>Results demonstrating homozygosity or heterozygosity of 3 coyotes at the 5 microsatellite markers by locus</a:t>
            </a:r>
            <a:r>
              <a:rPr lang="en-US" sz="3200">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sz="9300">
              <a:solidFill>
                <a:schemeClr val="dk1"/>
              </a:solidFill>
              <a:latin typeface="Calibri"/>
              <a:ea typeface="Calibri"/>
              <a:cs typeface="Calibri"/>
              <a:sym typeface="Calibri"/>
            </a:endParaRPr>
          </a:p>
        </p:txBody>
      </p:sp>
      <p:pic>
        <p:nvPicPr>
          <p:cNvPr descr="A deer in a field&#10;&#10;Description automatically generated with medium confidence" id="126" name="Google Shape;126;p1"/>
          <p:cNvPicPr preferRelativeResize="0"/>
          <p:nvPr/>
        </p:nvPicPr>
        <p:blipFill rotWithShape="1">
          <a:blip r:embed="rId5">
            <a:alphaModFix/>
          </a:blip>
          <a:srcRect b="0" l="0" r="0" t="0"/>
          <a:stretch/>
        </p:blipFill>
        <p:spPr>
          <a:xfrm>
            <a:off x="16072999" y="18267467"/>
            <a:ext cx="6653853" cy="3742793"/>
          </a:xfrm>
          <a:prstGeom prst="rect">
            <a:avLst/>
          </a:prstGeom>
          <a:noFill/>
          <a:ln>
            <a:noFill/>
          </a:ln>
        </p:spPr>
      </p:pic>
      <p:pic>
        <p:nvPicPr>
          <p:cNvPr descr="A picture containing grass, mammal, outdoor, tree&#10;&#10;Description automatically generated" id="127" name="Google Shape;127;p1"/>
          <p:cNvPicPr preferRelativeResize="0"/>
          <p:nvPr/>
        </p:nvPicPr>
        <p:blipFill rotWithShape="1">
          <a:blip r:embed="rId6">
            <a:alphaModFix/>
          </a:blip>
          <a:srcRect b="0" l="0" r="0" t="0"/>
          <a:stretch/>
        </p:blipFill>
        <p:spPr>
          <a:xfrm>
            <a:off x="29310532" y="18270053"/>
            <a:ext cx="6618530" cy="3722922"/>
          </a:xfrm>
          <a:prstGeom prst="rect">
            <a:avLst/>
          </a:prstGeom>
          <a:noFill/>
          <a:ln>
            <a:noFill/>
          </a:ln>
        </p:spPr>
      </p:pic>
      <p:pic>
        <p:nvPicPr>
          <p:cNvPr descr="A white horse in a field&#10;&#10;Description automatically generated with low confidence" id="128" name="Google Shape;128;p1"/>
          <p:cNvPicPr preferRelativeResize="0"/>
          <p:nvPr/>
        </p:nvPicPr>
        <p:blipFill rotWithShape="1">
          <a:blip r:embed="rId7">
            <a:alphaModFix/>
          </a:blip>
          <a:srcRect b="0" l="0" r="0" t="0"/>
          <a:stretch/>
        </p:blipFill>
        <p:spPr>
          <a:xfrm>
            <a:off x="22704836" y="18263542"/>
            <a:ext cx="6627712" cy="3728088"/>
          </a:xfrm>
          <a:prstGeom prst="rect">
            <a:avLst/>
          </a:prstGeom>
          <a:noFill/>
          <a:ln>
            <a:noFill/>
          </a:ln>
        </p:spPr>
      </p:pic>
      <p:pic>
        <p:nvPicPr>
          <p:cNvPr descr="A picture containing text, outdoor&#10;&#10;Description automatically generated" id="129" name="Google Shape;129;p1"/>
          <p:cNvPicPr preferRelativeResize="0"/>
          <p:nvPr/>
        </p:nvPicPr>
        <p:blipFill rotWithShape="1">
          <a:blip r:embed="rId8">
            <a:alphaModFix/>
          </a:blip>
          <a:srcRect b="0" l="0" r="0" t="0"/>
          <a:stretch/>
        </p:blipFill>
        <p:spPr>
          <a:xfrm>
            <a:off x="35916228" y="18268707"/>
            <a:ext cx="6618530" cy="3722923"/>
          </a:xfrm>
          <a:prstGeom prst="rect">
            <a:avLst/>
          </a:prstGeom>
          <a:noFill/>
          <a:ln>
            <a:noFill/>
          </a:ln>
        </p:spPr>
      </p:pic>
      <p:sp>
        <p:nvSpPr>
          <p:cNvPr id="130" name="Google Shape;130;p1"/>
          <p:cNvSpPr txBox="1"/>
          <p:nvPr/>
        </p:nvSpPr>
        <p:spPr>
          <a:xfrm>
            <a:off x="994087" y="5364135"/>
            <a:ext cx="14176126" cy="9248686"/>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Eastern Coyote expansion into the Southeastern U.S. is recent, so information regarding their morphology, genetics, and population structure is limited.</a:t>
            </a:r>
            <a:endParaRPr/>
          </a:p>
          <a:p>
            <a:pPr indent="0" lvl="0" marL="0" marR="0" rtl="0" algn="l">
              <a:spcBef>
                <a:spcPts val="0"/>
              </a:spcBef>
              <a:spcAft>
                <a:spcPts val="0"/>
              </a:spcAft>
              <a:buNone/>
            </a:pPr>
            <a:r>
              <a:t/>
            </a:r>
            <a:endParaRPr sz="35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Elusive and highly social, coyotes deposit scat to communicate and mark territory borders (Cepak 2004).</a:t>
            </a:r>
            <a:endParaRPr/>
          </a:p>
          <a:p>
            <a:pPr indent="0" lvl="0" marL="0" marR="0" rtl="0" algn="l">
              <a:spcBef>
                <a:spcPts val="0"/>
              </a:spcBef>
              <a:spcAft>
                <a:spcPts val="0"/>
              </a:spcAft>
              <a:buNone/>
            </a:pPr>
            <a:r>
              <a:t/>
            </a:r>
            <a:endParaRPr sz="35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Non-invasive genetic sampling (NGS) is used to collect fecal DNA and ID individuals based on microsatellite genotypes, allowing estimation of population dynamics, genetic diversity, and gene flow (Morin et al. 2016). </a:t>
            </a:r>
            <a:endParaRPr/>
          </a:p>
          <a:p>
            <a:pPr indent="0" lvl="0" marL="0" marR="0" rtl="0" algn="l">
              <a:spcBef>
                <a:spcPts val="0"/>
              </a:spcBef>
              <a:spcAft>
                <a:spcPts val="0"/>
              </a:spcAft>
              <a:buNone/>
            </a:pPr>
            <a:r>
              <a:t/>
            </a:r>
            <a:endParaRPr sz="35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Apex predator extirpation has led to rises in mesocarnivore populations (Jones et al. 2016).</a:t>
            </a:r>
            <a:endParaRPr/>
          </a:p>
          <a:p>
            <a:pPr indent="0" lvl="0" marL="0" marR="0" rtl="0" algn="l">
              <a:spcBef>
                <a:spcPts val="0"/>
              </a:spcBef>
              <a:spcAft>
                <a:spcPts val="0"/>
              </a:spcAft>
              <a:buNone/>
            </a:pPr>
            <a:r>
              <a:t/>
            </a:r>
            <a:endParaRPr sz="35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3500"/>
              <a:buFont typeface="Arial"/>
              <a:buChar char="•"/>
            </a:pPr>
            <a:r>
              <a:rPr lang="en-US" sz="3500">
                <a:solidFill>
                  <a:schemeClr val="dk1"/>
                </a:solidFill>
                <a:latin typeface="Calibri"/>
                <a:ea typeface="Calibri"/>
                <a:cs typeface="Calibri"/>
                <a:sym typeface="Calibri"/>
              </a:rPr>
              <a:t>Coyotes regulate keystone herbivore and mesopredator populations through neonate predation, altering prey distribution and ecosystems (Jones et al. 2016).</a:t>
            </a:r>
            <a:endParaRPr/>
          </a:p>
        </p:txBody>
      </p:sp>
      <p:sp>
        <p:nvSpPr>
          <p:cNvPr id="131" name="Google Shape;131;p1"/>
          <p:cNvSpPr/>
          <p:nvPr/>
        </p:nvSpPr>
        <p:spPr>
          <a:xfrm>
            <a:off x="15869375" y="30964044"/>
            <a:ext cx="28072080" cy="46628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Cepak JD, 2004. Diet Composition of Coyotes in the Cuyahoga Valley National Park, Ohio. </a:t>
            </a:r>
            <a:r>
              <a:rPr i="1" lang="en-US" sz="3600">
                <a:solidFill>
                  <a:schemeClr val="dk1"/>
                </a:solidFill>
                <a:latin typeface="Calibri"/>
                <a:ea typeface="Calibri"/>
                <a:cs typeface="Calibri"/>
                <a:sym typeface="Calibri"/>
              </a:rPr>
              <a:t>Ohio Journal of Science</a:t>
            </a:r>
            <a:r>
              <a:rPr lang="en-US" sz="3600">
                <a:solidFill>
                  <a:schemeClr val="dk1"/>
                </a:solidFill>
                <a:latin typeface="Calibri"/>
                <a:ea typeface="Calibri"/>
                <a:cs typeface="Calibri"/>
                <a:sym typeface="Calibri"/>
              </a:rPr>
              <a:t>. 104:60-64.</a:t>
            </a:r>
            <a:endParaRPr/>
          </a:p>
          <a:p>
            <a:pPr indent="0" lvl="0" marL="0" marR="0" rtl="0" algn="l">
              <a:spcBef>
                <a:spcPts val="0"/>
              </a:spcBef>
              <a:spcAft>
                <a:spcPts val="0"/>
              </a:spcAft>
              <a:buNone/>
            </a:pPr>
            <a:r>
              <a:rPr lang="en-US" sz="3600">
                <a:solidFill>
                  <a:schemeClr val="dk1"/>
                </a:solidFill>
                <a:latin typeface="Calibri"/>
                <a:ea typeface="Calibri"/>
                <a:cs typeface="Calibri"/>
                <a:sym typeface="Calibri"/>
              </a:rPr>
              <a:t>Henger C.S., Herrera G.A., Nagy C.M., Weckel M.E., Gormezano L.J., Wultsch C., and Munshi-South J. 2019. Genetic diversity and relatedness of a recently established population of eastern coyotes (</a:t>
            </a:r>
            <a:r>
              <a:rPr i="1" lang="en-US" sz="3600">
                <a:solidFill>
                  <a:schemeClr val="dk1"/>
                </a:solidFill>
                <a:latin typeface="Calibri"/>
                <a:ea typeface="Calibri"/>
                <a:cs typeface="Calibri"/>
                <a:sym typeface="Calibri"/>
              </a:rPr>
              <a:t>Canis latrans</a:t>
            </a:r>
            <a:r>
              <a:rPr lang="en-US" sz="3600">
                <a:solidFill>
                  <a:schemeClr val="dk1"/>
                </a:solidFill>
                <a:latin typeface="Calibri"/>
                <a:ea typeface="Calibri"/>
                <a:cs typeface="Calibri"/>
                <a:sym typeface="Calibri"/>
              </a:rPr>
              <a:t>) in New York City. </a:t>
            </a:r>
            <a:r>
              <a:rPr i="1" lang="en-US" sz="3600">
                <a:solidFill>
                  <a:schemeClr val="dk1"/>
                </a:solidFill>
                <a:latin typeface="Calibri"/>
                <a:ea typeface="Calibri"/>
                <a:cs typeface="Calibri"/>
                <a:sym typeface="Calibri"/>
              </a:rPr>
              <a:t>Urban Ecosystems</a:t>
            </a:r>
            <a:r>
              <a:rPr lang="en-US" sz="3600">
                <a:solidFill>
                  <a:schemeClr val="dk1"/>
                </a:solidFill>
                <a:latin typeface="Calibri"/>
                <a:ea typeface="Calibri"/>
                <a:cs typeface="Calibri"/>
                <a:sym typeface="Calibri"/>
              </a:rPr>
              <a:t>. 23:319-330.</a:t>
            </a:r>
            <a:endParaRPr/>
          </a:p>
          <a:p>
            <a:pPr indent="0" lvl="0" marL="0" marR="0" rtl="0" algn="l">
              <a:spcBef>
                <a:spcPts val="0"/>
              </a:spcBef>
              <a:spcAft>
                <a:spcPts val="0"/>
              </a:spcAft>
              <a:buNone/>
            </a:pPr>
            <a:r>
              <a:rPr lang="en-US" sz="3600">
                <a:solidFill>
                  <a:schemeClr val="dk1"/>
                </a:solidFill>
                <a:latin typeface="Calibri"/>
                <a:ea typeface="Calibri"/>
                <a:cs typeface="Calibri"/>
                <a:sym typeface="Calibri"/>
              </a:rPr>
              <a:t>Jones BM, Cove MV, Lashley MA, Jackson VL, 2016. Do Coyotes </a:t>
            </a:r>
            <a:r>
              <a:rPr i="1" lang="en-US" sz="3600">
                <a:solidFill>
                  <a:schemeClr val="dk1"/>
                </a:solidFill>
                <a:latin typeface="Calibri"/>
                <a:ea typeface="Calibri"/>
                <a:cs typeface="Calibri"/>
                <a:sym typeface="Calibri"/>
              </a:rPr>
              <a:t>Canis Latrans</a:t>
            </a:r>
            <a:r>
              <a:rPr lang="en-US" sz="3600">
                <a:solidFill>
                  <a:schemeClr val="dk1"/>
                </a:solidFill>
                <a:latin typeface="Calibri"/>
                <a:ea typeface="Calibri"/>
                <a:cs typeface="Calibri"/>
                <a:sym typeface="Calibri"/>
              </a:rPr>
              <a:t> Influence Occupancy of Prey in Suburban Forest Fragments? </a:t>
            </a:r>
            <a:r>
              <a:rPr i="1" lang="en-US" sz="3600">
                <a:solidFill>
                  <a:schemeClr val="dk1"/>
                </a:solidFill>
                <a:latin typeface="Calibri"/>
                <a:ea typeface="Calibri"/>
                <a:cs typeface="Calibri"/>
                <a:sym typeface="Calibri"/>
              </a:rPr>
              <a:t>Current Zoology</a:t>
            </a:r>
            <a:r>
              <a:rPr lang="en-US" sz="3600">
                <a:solidFill>
                  <a:schemeClr val="dk1"/>
                </a:solidFill>
                <a:latin typeface="Calibri"/>
                <a:ea typeface="Calibri"/>
                <a:cs typeface="Calibri"/>
                <a:sym typeface="Calibri"/>
              </a:rPr>
              <a:t>. 62: 1-6.</a:t>
            </a:r>
            <a:endParaRPr/>
          </a:p>
          <a:p>
            <a:pPr indent="0" lvl="0" marL="0" marR="0" rtl="0" algn="l">
              <a:spcBef>
                <a:spcPts val="0"/>
              </a:spcBef>
              <a:spcAft>
                <a:spcPts val="0"/>
              </a:spcAft>
              <a:buNone/>
            </a:pPr>
            <a:r>
              <a:rPr lang="en-US" sz="3600">
                <a:solidFill>
                  <a:schemeClr val="dk1"/>
                </a:solidFill>
                <a:latin typeface="Calibri"/>
                <a:ea typeface="Calibri"/>
                <a:cs typeface="Calibri"/>
                <a:sym typeface="Calibri"/>
              </a:rPr>
              <a:t>Morin DJ, Kelly MJ, Waits LP, 2016. Monitoring Coyote Population Dynamics with Fecal DNA and Spatial Capture-Recapture. </a:t>
            </a:r>
            <a:r>
              <a:rPr i="1" lang="en-US" sz="3600">
                <a:solidFill>
                  <a:schemeClr val="dk1"/>
                </a:solidFill>
                <a:latin typeface="Calibri"/>
                <a:ea typeface="Calibri"/>
                <a:cs typeface="Calibri"/>
                <a:sym typeface="Calibri"/>
              </a:rPr>
              <a:t>The Journal of Wildlife Management</a:t>
            </a:r>
            <a:r>
              <a:rPr lang="en-US" sz="3600">
                <a:solidFill>
                  <a:schemeClr val="dk1"/>
                </a:solidFill>
                <a:latin typeface="Calibri"/>
                <a:ea typeface="Calibri"/>
                <a:cs typeface="Calibri"/>
                <a:sym typeface="Calibri"/>
              </a:rPr>
              <a:t>. 5: 824–836.</a:t>
            </a:r>
            <a:endParaRPr/>
          </a:p>
          <a:p>
            <a:pPr indent="0" lvl="0" marL="0" marR="0" rtl="0" algn="l">
              <a:spcBef>
                <a:spcPts val="0"/>
              </a:spcBef>
              <a:spcAft>
                <a:spcPts val="0"/>
              </a:spcAft>
              <a:buNone/>
            </a:pPr>
            <a:r>
              <a:t/>
            </a:r>
            <a:endParaRPr sz="45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2019-02-20T22:43:47Z</dcterms:created>
  <dc:creator>Justine Whitaker</dc:creator>
</cp:coreProperties>
</file>