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C43A7"/>
    <a:srgbClr val="BCC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24" d="100"/>
          <a:sy n="24" d="100"/>
        </p:scale>
        <p:origin x="134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7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3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05" indent="0" algn="ctr">
              <a:buNone/>
              <a:defRPr sz="9600"/>
            </a:lvl2pPr>
            <a:lvl3pPr marL="4389010" indent="0" algn="ctr">
              <a:buNone/>
              <a:defRPr sz="8640"/>
            </a:lvl3pPr>
            <a:lvl4pPr marL="6583515" indent="0" algn="ctr">
              <a:buNone/>
              <a:defRPr sz="7680"/>
            </a:lvl4pPr>
            <a:lvl5pPr marL="8778021" indent="0" algn="ctr">
              <a:buNone/>
              <a:defRPr sz="7680"/>
            </a:lvl5pPr>
            <a:lvl6pPr marL="10972526" indent="0" algn="ctr">
              <a:buNone/>
              <a:defRPr sz="7680"/>
            </a:lvl6pPr>
            <a:lvl7pPr marL="13167031" indent="0" algn="ctr">
              <a:buNone/>
              <a:defRPr sz="7680"/>
            </a:lvl7pPr>
            <a:lvl8pPr marL="15361536" indent="0" algn="ctr">
              <a:buNone/>
              <a:defRPr sz="7680"/>
            </a:lvl8pPr>
            <a:lvl9pPr marL="17556041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656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342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3" y="8206749"/>
            <a:ext cx="37856160" cy="13693138"/>
          </a:xfrm>
        </p:spPr>
        <p:txBody>
          <a:bodyPr anchor="b"/>
          <a:lstStyle>
            <a:lvl1pPr>
              <a:defRPr sz="287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3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05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01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515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021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526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031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536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041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568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1"/>
            <a:ext cx="1865376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1"/>
            <a:ext cx="18653760" cy="208864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067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3" y="8069583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05" indent="0">
              <a:buNone/>
              <a:defRPr sz="9600" b="1"/>
            </a:lvl2pPr>
            <a:lvl3pPr marL="4389010" indent="0">
              <a:buNone/>
              <a:defRPr sz="8640" b="1"/>
            </a:lvl3pPr>
            <a:lvl4pPr marL="6583515" indent="0">
              <a:buNone/>
              <a:defRPr sz="7680" b="1"/>
            </a:lvl4pPr>
            <a:lvl5pPr marL="8778021" indent="0">
              <a:buNone/>
              <a:defRPr sz="7680" b="1"/>
            </a:lvl5pPr>
            <a:lvl6pPr marL="10972526" indent="0">
              <a:buNone/>
              <a:defRPr sz="7680" b="1"/>
            </a:lvl6pPr>
            <a:lvl7pPr marL="13167031" indent="0">
              <a:buNone/>
              <a:defRPr sz="7680" b="1"/>
            </a:lvl7pPr>
            <a:lvl8pPr marL="15361536" indent="0">
              <a:buNone/>
              <a:defRPr sz="7680" b="1"/>
            </a:lvl8pPr>
            <a:lvl9pPr marL="17556041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3" y="12024361"/>
            <a:ext cx="18568032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3" y="8069583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05" indent="0">
              <a:buNone/>
              <a:defRPr sz="9600" b="1"/>
            </a:lvl2pPr>
            <a:lvl3pPr marL="4389010" indent="0">
              <a:buNone/>
              <a:defRPr sz="8640" b="1"/>
            </a:lvl3pPr>
            <a:lvl4pPr marL="6583515" indent="0">
              <a:buNone/>
              <a:defRPr sz="7680" b="1"/>
            </a:lvl4pPr>
            <a:lvl5pPr marL="8778021" indent="0">
              <a:buNone/>
              <a:defRPr sz="7680" b="1"/>
            </a:lvl5pPr>
            <a:lvl6pPr marL="10972526" indent="0">
              <a:buNone/>
              <a:defRPr sz="7680" b="1"/>
            </a:lvl6pPr>
            <a:lvl7pPr marL="13167031" indent="0">
              <a:buNone/>
              <a:defRPr sz="7680" b="1"/>
            </a:lvl7pPr>
            <a:lvl8pPr marL="15361536" indent="0">
              <a:buNone/>
              <a:defRPr sz="7680" b="1"/>
            </a:lvl8pPr>
            <a:lvl9pPr marL="17556041" indent="0">
              <a:buNone/>
              <a:defRPr sz="768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3" y="12024361"/>
            <a:ext cx="18659477" cy="1768602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720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06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975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8" y="2194560"/>
            <a:ext cx="14156055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8" y="9875521"/>
            <a:ext cx="14156055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05" indent="0">
              <a:buNone/>
              <a:defRPr sz="6720"/>
            </a:lvl2pPr>
            <a:lvl3pPr marL="4389010" indent="0">
              <a:buNone/>
              <a:defRPr sz="5760"/>
            </a:lvl3pPr>
            <a:lvl4pPr marL="6583515" indent="0">
              <a:buNone/>
              <a:defRPr sz="4800"/>
            </a:lvl4pPr>
            <a:lvl5pPr marL="8778021" indent="0">
              <a:buNone/>
              <a:defRPr sz="4800"/>
            </a:lvl5pPr>
            <a:lvl6pPr marL="10972526" indent="0">
              <a:buNone/>
              <a:defRPr sz="4800"/>
            </a:lvl6pPr>
            <a:lvl7pPr marL="13167031" indent="0">
              <a:buNone/>
              <a:defRPr sz="4800"/>
            </a:lvl7pPr>
            <a:lvl8pPr marL="15361536" indent="0">
              <a:buNone/>
              <a:defRPr sz="4800"/>
            </a:lvl8pPr>
            <a:lvl9pPr marL="17556041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885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8" y="2194560"/>
            <a:ext cx="14156055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05" indent="0">
              <a:buNone/>
              <a:defRPr sz="13440"/>
            </a:lvl2pPr>
            <a:lvl3pPr marL="4389010" indent="0">
              <a:buNone/>
              <a:defRPr sz="11520"/>
            </a:lvl3pPr>
            <a:lvl4pPr marL="6583515" indent="0">
              <a:buNone/>
              <a:defRPr sz="9600"/>
            </a:lvl4pPr>
            <a:lvl5pPr marL="8778021" indent="0">
              <a:buNone/>
              <a:defRPr sz="9600"/>
            </a:lvl5pPr>
            <a:lvl6pPr marL="10972526" indent="0">
              <a:buNone/>
              <a:defRPr sz="9600"/>
            </a:lvl6pPr>
            <a:lvl7pPr marL="13167031" indent="0">
              <a:buNone/>
              <a:defRPr sz="9600"/>
            </a:lvl7pPr>
            <a:lvl8pPr marL="15361536" indent="0">
              <a:buNone/>
              <a:defRPr sz="9600"/>
            </a:lvl8pPr>
            <a:lvl9pPr marL="17556041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8" y="9875521"/>
            <a:ext cx="14156055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05" indent="0">
              <a:buNone/>
              <a:defRPr sz="6720"/>
            </a:lvl2pPr>
            <a:lvl3pPr marL="4389010" indent="0">
              <a:buNone/>
              <a:defRPr sz="5760"/>
            </a:lvl3pPr>
            <a:lvl4pPr marL="6583515" indent="0">
              <a:buNone/>
              <a:defRPr sz="4800"/>
            </a:lvl4pPr>
            <a:lvl5pPr marL="8778021" indent="0">
              <a:buNone/>
              <a:defRPr sz="4800"/>
            </a:lvl5pPr>
            <a:lvl6pPr marL="10972526" indent="0">
              <a:buNone/>
              <a:defRPr sz="4800"/>
            </a:lvl6pPr>
            <a:lvl7pPr marL="13167031" indent="0">
              <a:buNone/>
              <a:defRPr sz="4800"/>
            </a:lvl7pPr>
            <a:lvl8pPr marL="15361536" indent="0">
              <a:buNone/>
              <a:defRPr sz="4800"/>
            </a:lvl8pPr>
            <a:lvl9pPr marL="17556041" indent="0">
              <a:buNone/>
              <a:defRPr sz="48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6916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941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3" y="1752601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3" y="1752601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49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1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CF2EC-1BA0-42E1-B782-5482BEEC246A}" type="datetimeFigureOut">
              <a:rPr lang="en-US" smtClean="0"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0486B-3BAA-4C3F-8BC9-2DEED4BAAA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33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9010" rtl="0" eaLnBrk="1" latinLnBrk="0" hangingPunct="1">
        <a:lnSpc>
          <a:spcPct val="90000"/>
        </a:lnSpc>
        <a:spcBef>
          <a:spcPct val="0"/>
        </a:spcBef>
        <a:buNone/>
        <a:defRPr sz="2111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53" indent="-1097253" algn="l" defTabSz="438901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758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263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768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273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69778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283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8789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294" indent="-1097253" algn="l" defTabSz="438901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05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010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515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021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526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031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536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041" algn="l" defTabSz="438901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6BFC28-A4D1-4ADB-BC29-2EBC663C69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3891200" cy="3291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514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Silva</dc:creator>
  <cp:lastModifiedBy>Nicholls</cp:lastModifiedBy>
  <cp:revision>5</cp:revision>
  <dcterms:created xsi:type="dcterms:W3CDTF">2022-03-28T14:21:33Z</dcterms:created>
  <dcterms:modified xsi:type="dcterms:W3CDTF">2022-03-28T15:47:42Z</dcterms:modified>
</cp:coreProperties>
</file>