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32918400" cx="438912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7" roundtripDataSignature="AMtx7mh6tZLtplzBbUtREftqfPfd5ODT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0368" orient="horz"/>
        <p:guide pos="1382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37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1143237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>
            <p:ph type="ctrTitle"/>
          </p:nvPr>
        </p:nvSpPr>
        <p:spPr>
          <a:xfrm>
            <a:off x="1496200" y="4765280"/>
            <a:ext cx="40899300" cy="1313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91675" lIns="491675" spcFirstLastPara="1" rIns="491675" wrap="square" tIns="4916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0"/>
              <a:buNone/>
              <a:defRPr sz="28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0"/>
              <a:buNone/>
              <a:defRPr sz="28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0"/>
              <a:buNone/>
              <a:defRPr sz="28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0"/>
              <a:buNone/>
              <a:defRPr sz="28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0"/>
              <a:buNone/>
              <a:defRPr sz="28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0"/>
              <a:buNone/>
              <a:defRPr sz="28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0"/>
              <a:buNone/>
              <a:defRPr sz="28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0"/>
              <a:buNone/>
              <a:defRPr sz="28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0"/>
              <a:buNone/>
              <a:defRPr sz="28000"/>
            </a:lvl9pPr>
          </a:lstStyle>
          <a:p/>
        </p:txBody>
      </p:sp>
      <p:sp>
        <p:nvSpPr>
          <p:cNvPr id="11" name="Google Shape;11;p4"/>
          <p:cNvSpPr txBox="1"/>
          <p:nvPr>
            <p:ph idx="1" type="subTitle"/>
          </p:nvPr>
        </p:nvSpPr>
        <p:spPr>
          <a:xfrm>
            <a:off x="1496160" y="18138400"/>
            <a:ext cx="40899300" cy="50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91675" lIns="491675" spcFirstLastPara="1" rIns="491675" wrap="square" tIns="4916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 sz="15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 sz="15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 sz="15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 sz="15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 sz="15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 sz="15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 sz="15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 sz="15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 sz="15100"/>
            </a:lvl9pPr>
          </a:lstStyle>
          <a:p/>
        </p:txBody>
      </p:sp>
      <p:sp>
        <p:nvSpPr>
          <p:cNvPr id="12" name="Google Shape;12;p4"/>
          <p:cNvSpPr txBox="1"/>
          <p:nvPr>
            <p:ph idx="12" type="sldNum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91675" lIns="491675" spcFirstLastPara="1" rIns="491675" wrap="square" tIns="491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/>
          <p:nvPr>
            <p:ph type="title"/>
          </p:nvPr>
        </p:nvSpPr>
        <p:spPr>
          <a:xfrm>
            <a:off x="1496160" y="13765440"/>
            <a:ext cx="40899300" cy="538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91675" lIns="491675" spcFirstLastPara="1" rIns="491675" wrap="square" tIns="4916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400"/>
              <a:buNone/>
              <a:defRPr sz="19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400"/>
              <a:buNone/>
              <a:defRPr sz="19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400"/>
              <a:buNone/>
              <a:defRPr sz="19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400"/>
              <a:buNone/>
              <a:defRPr sz="19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400"/>
              <a:buNone/>
              <a:defRPr sz="19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400"/>
              <a:buNone/>
              <a:defRPr sz="19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400"/>
              <a:buNone/>
              <a:defRPr sz="19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400"/>
              <a:buNone/>
              <a:defRPr sz="19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400"/>
              <a:buNone/>
              <a:defRPr sz="19400"/>
            </a:lvl9pPr>
          </a:lstStyle>
          <a:p/>
        </p:txBody>
      </p:sp>
      <p:sp>
        <p:nvSpPr>
          <p:cNvPr id="15" name="Google Shape;15;p5"/>
          <p:cNvSpPr txBox="1"/>
          <p:nvPr>
            <p:ph idx="12" type="sldNum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91675" lIns="491675" spcFirstLastPara="1" rIns="491675" wrap="square" tIns="491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/>
          <p:nvPr>
            <p:ph type="title"/>
          </p:nvPr>
        </p:nvSpPr>
        <p:spPr>
          <a:xfrm>
            <a:off x="1496160" y="2848160"/>
            <a:ext cx="408993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91675" lIns="491675" spcFirstLastPara="1" rIns="491675" wrap="square" tIns="4916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9pPr>
          </a:lstStyle>
          <a:p/>
        </p:txBody>
      </p:sp>
      <p:sp>
        <p:nvSpPr>
          <p:cNvPr id="18" name="Google Shape;18;p6"/>
          <p:cNvSpPr txBox="1"/>
          <p:nvPr>
            <p:ph idx="1" type="body"/>
          </p:nvPr>
        </p:nvSpPr>
        <p:spPr>
          <a:xfrm>
            <a:off x="1496160" y="7375840"/>
            <a:ext cx="40899300" cy="218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91675" lIns="491675" spcFirstLastPara="1" rIns="491675" wrap="square" tIns="491675">
            <a:noAutofit/>
          </a:bodyPr>
          <a:lstStyle>
            <a:lvl1pPr indent="-844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700"/>
              <a:buChar char="●"/>
              <a:defRPr/>
            </a:lvl1pPr>
            <a:lvl2pPr indent="-704850" lvl="1" marL="9144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7500"/>
              <a:buChar char="○"/>
              <a:defRPr/>
            </a:lvl2pPr>
            <a:lvl3pPr indent="-704850" lvl="2" marL="13716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7500"/>
              <a:buChar char="■"/>
              <a:defRPr/>
            </a:lvl3pPr>
            <a:lvl4pPr indent="-704850" lvl="3" marL="18288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7500"/>
              <a:buChar char="●"/>
              <a:defRPr/>
            </a:lvl4pPr>
            <a:lvl5pPr indent="-704850" lvl="4" marL="22860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7500"/>
              <a:buChar char="○"/>
              <a:defRPr/>
            </a:lvl5pPr>
            <a:lvl6pPr indent="-704850" lvl="5" marL="27432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7500"/>
              <a:buChar char="■"/>
              <a:defRPr/>
            </a:lvl6pPr>
            <a:lvl7pPr indent="-704850" lvl="6" marL="32004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7500"/>
              <a:buChar char="●"/>
              <a:defRPr/>
            </a:lvl7pPr>
            <a:lvl8pPr indent="-704850" lvl="7" marL="36576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7500"/>
              <a:buChar char="○"/>
              <a:defRPr/>
            </a:lvl8pPr>
            <a:lvl9pPr indent="-704850" lvl="8" marL="4114800" algn="l">
              <a:lnSpc>
                <a:spcPct val="115000"/>
              </a:lnSpc>
              <a:spcBef>
                <a:spcPts val="8600"/>
              </a:spcBef>
              <a:spcAft>
                <a:spcPts val="8600"/>
              </a:spcAft>
              <a:buSzPts val="7500"/>
              <a:buChar char="■"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2" type="sldNum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91675" lIns="491675" spcFirstLastPara="1" rIns="491675" wrap="square" tIns="491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/>
          <p:nvPr>
            <p:ph type="title"/>
          </p:nvPr>
        </p:nvSpPr>
        <p:spPr>
          <a:xfrm>
            <a:off x="1496160" y="2848160"/>
            <a:ext cx="408993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91675" lIns="491675" spcFirstLastPara="1" rIns="491675" wrap="square" tIns="4916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" type="body"/>
          </p:nvPr>
        </p:nvSpPr>
        <p:spPr>
          <a:xfrm>
            <a:off x="1496160" y="7375840"/>
            <a:ext cx="19199700" cy="218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91675" lIns="491675" spcFirstLastPara="1" rIns="491675" wrap="square" tIns="491675">
            <a:noAutofit/>
          </a:bodyPr>
          <a:lstStyle>
            <a:lvl1pPr indent="-7048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●"/>
              <a:defRPr sz="7500"/>
            </a:lvl1pPr>
            <a:lvl2pPr indent="-641350" lvl="1" marL="9144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6500"/>
              <a:buChar char="○"/>
              <a:defRPr sz="6500"/>
            </a:lvl2pPr>
            <a:lvl3pPr indent="-641350" lvl="2" marL="13716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6500"/>
              <a:buChar char="■"/>
              <a:defRPr sz="6500"/>
            </a:lvl3pPr>
            <a:lvl4pPr indent="-641350" lvl="3" marL="18288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6500"/>
              <a:buChar char="●"/>
              <a:defRPr sz="6500"/>
            </a:lvl4pPr>
            <a:lvl5pPr indent="-641350" lvl="4" marL="22860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6500"/>
              <a:buChar char="○"/>
              <a:defRPr sz="6500"/>
            </a:lvl5pPr>
            <a:lvl6pPr indent="-641350" lvl="5" marL="27432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6500"/>
              <a:buChar char="■"/>
              <a:defRPr sz="6500"/>
            </a:lvl6pPr>
            <a:lvl7pPr indent="-641350" lvl="6" marL="32004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6500"/>
              <a:buChar char="●"/>
              <a:defRPr sz="6500"/>
            </a:lvl7pPr>
            <a:lvl8pPr indent="-641350" lvl="7" marL="36576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6500"/>
              <a:buChar char="○"/>
              <a:defRPr sz="6500"/>
            </a:lvl8pPr>
            <a:lvl9pPr indent="-641350" lvl="8" marL="4114800" algn="l">
              <a:lnSpc>
                <a:spcPct val="115000"/>
              </a:lnSpc>
              <a:spcBef>
                <a:spcPts val="8600"/>
              </a:spcBef>
              <a:spcAft>
                <a:spcPts val="8600"/>
              </a:spcAft>
              <a:buSzPts val="6500"/>
              <a:buChar char="■"/>
              <a:defRPr sz="6500"/>
            </a:lvl9pPr>
          </a:lstStyle>
          <a:p/>
        </p:txBody>
      </p:sp>
      <p:sp>
        <p:nvSpPr>
          <p:cNvPr id="23" name="Google Shape;23;p7"/>
          <p:cNvSpPr txBox="1"/>
          <p:nvPr>
            <p:ph idx="2" type="body"/>
          </p:nvPr>
        </p:nvSpPr>
        <p:spPr>
          <a:xfrm>
            <a:off x="23195520" y="7375840"/>
            <a:ext cx="19199700" cy="218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91675" lIns="491675" spcFirstLastPara="1" rIns="491675" wrap="square" tIns="491675">
            <a:noAutofit/>
          </a:bodyPr>
          <a:lstStyle>
            <a:lvl1pPr indent="-7048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7500"/>
              <a:buChar char="●"/>
              <a:defRPr sz="7500"/>
            </a:lvl1pPr>
            <a:lvl2pPr indent="-641350" lvl="1" marL="9144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6500"/>
              <a:buChar char="○"/>
              <a:defRPr sz="6500"/>
            </a:lvl2pPr>
            <a:lvl3pPr indent="-641350" lvl="2" marL="13716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6500"/>
              <a:buChar char="■"/>
              <a:defRPr sz="6500"/>
            </a:lvl3pPr>
            <a:lvl4pPr indent="-641350" lvl="3" marL="18288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6500"/>
              <a:buChar char="●"/>
              <a:defRPr sz="6500"/>
            </a:lvl4pPr>
            <a:lvl5pPr indent="-641350" lvl="4" marL="22860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6500"/>
              <a:buChar char="○"/>
              <a:defRPr sz="6500"/>
            </a:lvl5pPr>
            <a:lvl6pPr indent="-641350" lvl="5" marL="27432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6500"/>
              <a:buChar char="■"/>
              <a:defRPr sz="6500"/>
            </a:lvl6pPr>
            <a:lvl7pPr indent="-641350" lvl="6" marL="32004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6500"/>
              <a:buChar char="●"/>
              <a:defRPr sz="6500"/>
            </a:lvl7pPr>
            <a:lvl8pPr indent="-641350" lvl="7" marL="36576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6500"/>
              <a:buChar char="○"/>
              <a:defRPr sz="6500"/>
            </a:lvl8pPr>
            <a:lvl9pPr indent="-641350" lvl="8" marL="4114800" algn="l">
              <a:lnSpc>
                <a:spcPct val="115000"/>
              </a:lnSpc>
              <a:spcBef>
                <a:spcPts val="8600"/>
              </a:spcBef>
              <a:spcAft>
                <a:spcPts val="8600"/>
              </a:spcAft>
              <a:buSzPts val="6500"/>
              <a:buChar char="■"/>
              <a:defRPr sz="6500"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91675" lIns="491675" spcFirstLastPara="1" rIns="491675" wrap="square" tIns="491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1496160" y="2848160"/>
            <a:ext cx="408993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91675" lIns="491675" spcFirstLastPara="1" rIns="491675" wrap="square" tIns="4916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2" type="sldNum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91675" lIns="491675" spcFirstLastPara="1" rIns="491675" wrap="square" tIns="491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/>
          <p:nvPr>
            <p:ph type="title"/>
          </p:nvPr>
        </p:nvSpPr>
        <p:spPr>
          <a:xfrm>
            <a:off x="1496160" y="3555840"/>
            <a:ext cx="13478400" cy="4836300"/>
          </a:xfrm>
          <a:prstGeom prst="rect">
            <a:avLst/>
          </a:prstGeom>
          <a:noFill/>
          <a:ln>
            <a:noFill/>
          </a:ln>
        </p:spPr>
        <p:txBody>
          <a:bodyPr anchorCtr="0" anchor="b" bIns="491675" lIns="491675" spcFirstLastPara="1" rIns="491675" wrap="square" tIns="4916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900"/>
              <a:buNone/>
              <a:defRPr sz="12900"/>
            </a:lvl9pPr>
          </a:lstStyle>
          <a:p/>
        </p:txBody>
      </p:sp>
      <p:sp>
        <p:nvSpPr>
          <p:cNvPr id="30" name="Google Shape;30;p9"/>
          <p:cNvSpPr txBox="1"/>
          <p:nvPr>
            <p:ph idx="1" type="body"/>
          </p:nvPr>
        </p:nvSpPr>
        <p:spPr>
          <a:xfrm>
            <a:off x="1496160" y="8893440"/>
            <a:ext cx="13478400" cy="203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91675" lIns="491675" spcFirstLastPara="1" rIns="491675" wrap="square" tIns="491675">
            <a:noAutofit/>
          </a:bodyPr>
          <a:lstStyle>
            <a:lvl1pPr indent="-6413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500"/>
              <a:buChar char="●"/>
              <a:defRPr sz="6500"/>
            </a:lvl1pPr>
            <a:lvl2pPr indent="-641350" lvl="1" marL="9144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6500"/>
              <a:buChar char="○"/>
              <a:defRPr sz="6500"/>
            </a:lvl2pPr>
            <a:lvl3pPr indent="-641350" lvl="2" marL="13716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6500"/>
              <a:buChar char="■"/>
              <a:defRPr sz="6500"/>
            </a:lvl3pPr>
            <a:lvl4pPr indent="-641350" lvl="3" marL="18288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6500"/>
              <a:buChar char="●"/>
              <a:defRPr sz="6500"/>
            </a:lvl4pPr>
            <a:lvl5pPr indent="-641350" lvl="4" marL="22860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6500"/>
              <a:buChar char="○"/>
              <a:defRPr sz="6500"/>
            </a:lvl5pPr>
            <a:lvl6pPr indent="-641350" lvl="5" marL="27432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6500"/>
              <a:buChar char="■"/>
              <a:defRPr sz="6500"/>
            </a:lvl6pPr>
            <a:lvl7pPr indent="-641350" lvl="6" marL="32004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6500"/>
              <a:buChar char="●"/>
              <a:defRPr sz="6500"/>
            </a:lvl7pPr>
            <a:lvl8pPr indent="-641350" lvl="7" marL="36576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6500"/>
              <a:buChar char="○"/>
              <a:defRPr sz="6500"/>
            </a:lvl8pPr>
            <a:lvl9pPr indent="-641350" lvl="8" marL="4114800" algn="l">
              <a:lnSpc>
                <a:spcPct val="115000"/>
              </a:lnSpc>
              <a:spcBef>
                <a:spcPts val="8600"/>
              </a:spcBef>
              <a:spcAft>
                <a:spcPts val="8600"/>
              </a:spcAft>
              <a:buSzPts val="6500"/>
              <a:buChar char="■"/>
              <a:defRPr sz="6500"/>
            </a:lvl9pPr>
          </a:lstStyle>
          <a:p/>
        </p:txBody>
      </p:sp>
      <p:sp>
        <p:nvSpPr>
          <p:cNvPr id="31" name="Google Shape;31;p9"/>
          <p:cNvSpPr txBox="1"/>
          <p:nvPr>
            <p:ph idx="12" type="sldNum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91675" lIns="491675" spcFirstLastPara="1" rIns="491675" wrap="square" tIns="491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/>
          <p:nvPr>
            <p:ph type="title"/>
          </p:nvPr>
        </p:nvSpPr>
        <p:spPr>
          <a:xfrm>
            <a:off x="2353200" y="2880960"/>
            <a:ext cx="30565500" cy="2618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91675" lIns="491675" spcFirstLastPara="1" rIns="491675" wrap="square" tIns="4916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800"/>
              <a:buNone/>
              <a:defRPr sz="25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800"/>
              <a:buNone/>
              <a:defRPr sz="25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800"/>
              <a:buNone/>
              <a:defRPr sz="25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800"/>
              <a:buNone/>
              <a:defRPr sz="25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800"/>
              <a:buNone/>
              <a:defRPr sz="25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800"/>
              <a:buNone/>
              <a:defRPr sz="25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800"/>
              <a:buNone/>
              <a:defRPr sz="25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800"/>
              <a:buNone/>
              <a:defRPr sz="25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800"/>
              <a:buNone/>
              <a:defRPr sz="25800"/>
            </a:lvl9pPr>
          </a:lstStyle>
          <a:p/>
        </p:txBody>
      </p:sp>
      <p:sp>
        <p:nvSpPr>
          <p:cNvPr id="34" name="Google Shape;34;p10"/>
          <p:cNvSpPr txBox="1"/>
          <p:nvPr>
            <p:ph idx="12" type="sldNum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91675" lIns="491675" spcFirstLastPara="1" rIns="491675" wrap="square" tIns="491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21945600" y="-800"/>
            <a:ext cx="21945600" cy="3291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91675" lIns="491675" spcFirstLastPara="1" rIns="491675" wrap="square" tIns="491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1"/>
          <p:cNvSpPr txBox="1"/>
          <p:nvPr>
            <p:ph type="title"/>
          </p:nvPr>
        </p:nvSpPr>
        <p:spPr>
          <a:xfrm>
            <a:off x="1274400" y="7892320"/>
            <a:ext cx="19416900" cy="9486600"/>
          </a:xfrm>
          <a:prstGeom prst="rect">
            <a:avLst/>
          </a:prstGeom>
          <a:noFill/>
          <a:ln>
            <a:noFill/>
          </a:ln>
        </p:spPr>
        <p:txBody>
          <a:bodyPr anchorCtr="0" anchor="b" bIns="491675" lIns="491675" spcFirstLastPara="1" rIns="491675" wrap="square" tIns="4916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600"/>
              <a:buNone/>
              <a:defRPr sz="22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600"/>
              <a:buNone/>
              <a:defRPr sz="22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600"/>
              <a:buNone/>
              <a:defRPr sz="22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600"/>
              <a:buNone/>
              <a:defRPr sz="22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600"/>
              <a:buNone/>
              <a:defRPr sz="22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600"/>
              <a:buNone/>
              <a:defRPr sz="22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600"/>
              <a:buNone/>
              <a:defRPr sz="22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600"/>
              <a:buNone/>
              <a:defRPr sz="22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600"/>
              <a:buNone/>
              <a:defRPr sz="22600"/>
            </a:lvl9pPr>
          </a:lstStyle>
          <a:p/>
        </p:txBody>
      </p:sp>
      <p:sp>
        <p:nvSpPr>
          <p:cNvPr id="38" name="Google Shape;38;p11"/>
          <p:cNvSpPr txBox="1"/>
          <p:nvPr>
            <p:ph idx="1" type="subTitle"/>
          </p:nvPr>
        </p:nvSpPr>
        <p:spPr>
          <a:xfrm>
            <a:off x="1274400" y="17939680"/>
            <a:ext cx="19416900" cy="790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91675" lIns="491675" spcFirstLastPara="1" rIns="491675" wrap="square" tIns="4916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300"/>
              <a:buNone/>
              <a:defRPr sz="113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23709600" y="4634080"/>
            <a:ext cx="18417600" cy="2364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91675" lIns="491675" spcFirstLastPara="1" rIns="491675" wrap="square" tIns="491675">
            <a:noAutofit/>
          </a:bodyPr>
          <a:lstStyle>
            <a:lvl1pPr indent="-8445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700"/>
              <a:buChar char="●"/>
              <a:defRPr/>
            </a:lvl1pPr>
            <a:lvl2pPr indent="-704850" lvl="1" marL="9144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7500"/>
              <a:buChar char="○"/>
              <a:defRPr/>
            </a:lvl2pPr>
            <a:lvl3pPr indent="-704850" lvl="2" marL="13716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7500"/>
              <a:buChar char="■"/>
              <a:defRPr/>
            </a:lvl3pPr>
            <a:lvl4pPr indent="-704850" lvl="3" marL="18288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7500"/>
              <a:buChar char="●"/>
              <a:defRPr/>
            </a:lvl4pPr>
            <a:lvl5pPr indent="-704850" lvl="4" marL="22860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7500"/>
              <a:buChar char="○"/>
              <a:defRPr/>
            </a:lvl5pPr>
            <a:lvl6pPr indent="-704850" lvl="5" marL="27432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7500"/>
              <a:buChar char="■"/>
              <a:defRPr/>
            </a:lvl6pPr>
            <a:lvl7pPr indent="-704850" lvl="6" marL="32004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7500"/>
              <a:buChar char="●"/>
              <a:defRPr/>
            </a:lvl7pPr>
            <a:lvl8pPr indent="-704850" lvl="7" marL="365760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7500"/>
              <a:buChar char="○"/>
              <a:defRPr/>
            </a:lvl8pPr>
            <a:lvl9pPr indent="-704850" lvl="8" marL="4114800" algn="l">
              <a:lnSpc>
                <a:spcPct val="115000"/>
              </a:lnSpc>
              <a:spcBef>
                <a:spcPts val="8600"/>
              </a:spcBef>
              <a:spcAft>
                <a:spcPts val="8600"/>
              </a:spcAft>
              <a:buSzPts val="7500"/>
              <a:buChar char="■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12" type="sldNum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91675" lIns="491675" spcFirstLastPara="1" rIns="491675" wrap="square" tIns="491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1496160" y="27075680"/>
            <a:ext cx="28794300" cy="38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91675" lIns="491675" spcFirstLastPara="1" rIns="491675" wrap="square" tIns="4916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700"/>
              <a:buNone/>
              <a:defRPr/>
            </a:lvl1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91675" lIns="491675" spcFirstLastPara="1" rIns="491675" wrap="square" tIns="491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hasCustomPrompt="1" type="title"/>
          </p:nvPr>
        </p:nvSpPr>
        <p:spPr>
          <a:xfrm>
            <a:off x="1496160" y="7079200"/>
            <a:ext cx="40899300" cy="1256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91675" lIns="491675" spcFirstLastPara="1" rIns="491675" wrap="square" tIns="4916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500"/>
              <a:buNone/>
              <a:defRPr sz="64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500"/>
              <a:buNone/>
              <a:defRPr sz="64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500"/>
              <a:buNone/>
              <a:defRPr sz="64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500"/>
              <a:buNone/>
              <a:defRPr sz="64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500"/>
              <a:buNone/>
              <a:defRPr sz="64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500"/>
              <a:buNone/>
              <a:defRPr sz="64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500"/>
              <a:buNone/>
              <a:defRPr sz="64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500"/>
              <a:buNone/>
              <a:defRPr sz="64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500"/>
              <a:buNone/>
              <a:defRPr sz="645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1496160" y="20174240"/>
            <a:ext cx="40899300" cy="832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91675" lIns="491675" spcFirstLastPara="1" rIns="491675" wrap="square" tIns="491675">
            <a:noAutofit/>
          </a:bodyPr>
          <a:lstStyle>
            <a:lvl1pPr indent="-8445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700"/>
              <a:buChar char="●"/>
              <a:defRPr/>
            </a:lvl1pPr>
            <a:lvl2pPr indent="-704850" lvl="1" marL="914400" algn="ctr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7500"/>
              <a:buChar char="○"/>
              <a:defRPr/>
            </a:lvl2pPr>
            <a:lvl3pPr indent="-704850" lvl="2" marL="1371600" algn="ctr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7500"/>
              <a:buChar char="■"/>
              <a:defRPr/>
            </a:lvl3pPr>
            <a:lvl4pPr indent="-704850" lvl="3" marL="1828800" algn="ctr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7500"/>
              <a:buChar char="●"/>
              <a:defRPr/>
            </a:lvl4pPr>
            <a:lvl5pPr indent="-704850" lvl="4" marL="2286000" algn="ctr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7500"/>
              <a:buChar char="○"/>
              <a:defRPr/>
            </a:lvl5pPr>
            <a:lvl6pPr indent="-704850" lvl="5" marL="2743200" algn="ctr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7500"/>
              <a:buChar char="■"/>
              <a:defRPr/>
            </a:lvl6pPr>
            <a:lvl7pPr indent="-704850" lvl="6" marL="3200400" algn="ctr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7500"/>
              <a:buChar char="●"/>
              <a:defRPr/>
            </a:lvl7pPr>
            <a:lvl8pPr indent="-704850" lvl="7" marL="3657600" algn="ctr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SzPts val="7500"/>
              <a:buChar char="○"/>
              <a:defRPr/>
            </a:lvl8pPr>
            <a:lvl9pPr indent="-704850" lvl="8" marL="4114800" algn="ctr">
              <a:lnSpc>
                <a:spcPct val="115000"/>
              </a:lnSpc>
              <a:spcBef>
                <a:spcPts val="8600"/>
              </a:spcBef>
              <a:spcAft>
                <a:spcPts val="8600"/>
              </a:spcAft>
              <a:buSzPts val="7500"/>
              <a:buChar char="■"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2" type="sldNum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91675" lIns="491675" spcFirstLastPara="1" rIns="491675" wrap="square" tIns="491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91675" lIns="491675" spcFirstLastPara="1" rIns="491675" wrap="square" tIns="4916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1496160" y="2848160"/>
            <a:ext cx="408993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91675" lIns="491675" spcFirstLastPara="1" rIns="491675" wrap="square" tIns="4916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100"/>
              <a:buFont typeface="Arial"/>
              <a:buNone/>
              <a:defRPr b="0" i="0" sz="15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100"/>
              <a:buFont typeface="Arial"/>
              <a:buNone/>
              <a:defRPr b="0" i="0" sz="15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100"/>
              <a:buFont typeface="Arial"/>
              <a:buNone/>
              <a:defRPr b="0" i="0" sz="15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100"/>
              <a:buFont typeface="Arial"/>
              <a:buNone/>
              <a:defRPr b="0" i="0" sz="15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100"/>
              <a:buFont typeface="Arial"/>
              <a:buNone/>
              <a:defRPr b="0" i="0" sz="15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100"/>
              <a:buFont typeface="Arial"/>
              <a:buNone/>
              <a:defRPr b="0" i="0" sz="15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100"/>
              <a:buFont typeface="Arial"/>
              <a:buNone/>
              <a:defRPr b="0" i="0" sz="15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100"/>
              <a:buFont typeface="Arial"/>
              <a:buNone/>
              <a:defRPr b="0" i="0" sz="15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100"/>
              <a:buFont typeface="Arial"/>
              <a:buNone/>
              <a:defRPr b="0" i="0" sz="15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1496160" y="7375840"/>
            <a:ext cx="40899300" cy="218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91675" lIns="491675" spcFirstLastPara="1" rIns="491675" wrap="square" tIns="491675">
            <a:noAutofit/>
          </a:bodyPr>
          <a:lstStyle>
            <a:lvl1pPr indent="-844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700"/>
              <a:buFont typeface="Arial"/>
              <a:buChar char="●"/>
              <a:defRPr b="0" i="0" sz="9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704850" lvl="1" marL="914400" marR="0" rtl="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Arial"/>
              <a:buChar char="○"/>
              <a:defRPr b="0" i="0" sz="7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04850" lvl="2" marL="1371600" marR="0" rtl="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Arial"/>
              <a:buChar char="■"/>
              <a:defRPr b="0" i="0" sz="7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704850" lvl="3" marL="1828800" marR="0" rtl="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Arial"/>
              <a:buChar char="●"/>
              <a:defRPr b="0" i="0" sz="7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704850" lvl="4" marL="2286000" marR="0" rtl="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Arial"/>
              <a:buChar char="○"/>
              <a:defRPr b="0" i="0" sz="7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704850" lvl="5" marL="2743200" marR="0" rtl="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Arial"/>
              <a:buChar char="■"/>
              <a:defRPr b="0" i="0" sz="7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704850" lvl="6" marL="3200400" marR="0" rtl="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Arial"/>
              <a:buChar char="●"/>
              <a:defRPr b="0" i="0" sz="7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704850" lvl="7" marL="3657600" marR="0" rtl="0" algn="l">
              <a:lnSpc>
                <a:spcPct val="115000"/>
              </a:lnSpc>
              <a:spcBef>
                <a:spcPts val="8600"/>
              </a:spcBef>
              <a:spcAft>
                <a:spcPts val="0"/>
              </a:spcAft>
              <a:buClr>
                <a:schemeClr val="dk2"/>
              </a:buClr>
              <a:buSzPts val="7500"/>
              <a:buFont typeface="Arial"/>
              <a:buChar char="○"/>
              <a:defRPr b="0" i="0" sz="7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704850" lvl="8" marL="4114800" marR="0" rtl="0" algn="l">
              <a:lnSpc>
                <a:spcPct val="115000"/>
              </a:lnSpc>
              <a:spcBef>
                <a:spcPts val="8600"/>
              </a:spcBef>
              <a:spcAft>
                <a:spcPts val="8600"/>
              </a:spcAft>
              <a:buClr>
                <a:schemeClr val="dk2"/>
              </a:buClr>
              <a:buSzPts val="7500"/>
              <a:buFont typeface="Arial"/>
              <a:buChar char="■"/>
              <a:defRPr b="0" i="0" sz="7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2" type="sldNum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91675" lIns="491675" spcFirstLastPara="1" rIns="491675" wrap="square" tIns="4916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  <a:defRPr b="0" i="0" sz="5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n2t.net/addgene:105531" TargetMode="External"/><Relationship Id="rId4" Type="http://schemas.openxmlformats.org/officeDocument/2006/relationships/image" Target="../media/image5.png"/><Relationship Id="rId11" Type="http://schemas.openxmlformats.org/officeDocument/2006/relationships/image" Target="../media/image1.jpg"/><Relationship Id="rId10" Type="http://schemas.openxmlformats.org/officeDocument/2006/relationships/image" Target="../media/image2.png"/><Relationship Id="rId9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4.png"/><Relationship Id="rId7" Type="http://schemas.openxmlformats.org/officeDocument/2006/relationships/image" Target="../media/image3.png"/><Relationship Id="rId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>
            <p:ph type="ctrTitle"/>
          </p:nvPr>
        </p:nvSpPr>
        <p:spPr>
          <a:xfrm>
            <a:off x="-620275" y="-1785250"/>
            <a:ext cx="45123000" cy="3330900"/>
          </a:xfrm>
          <a:prstGeom prst="rect">
            <a:avLst/>
          </a:prstGeom>
          <a:noFill/>
          <a:ln>
            <a:noFill/>
          </a:ln>
        </p:spPr>
        <p:txBody>
          <a:bodyPr anchorCtr="0" anchor="b" bIns="491675" lIns="491675" spcFirstLastPara="1" rIns="491675" wrap="square" tIns="4916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0"/>
              <a:buNone/>
            </a:pPr>
            <a:r>
              <a:rPr b="1" lang="en" sz="5600"/>
              <a:t>Elucidating the Transcription Start Site of the Heat Induced R1 Retrotransposon Transcript in </a:t>
            </a:r>
            <a:r>
              <a:rPr b="1" i="1" lang="en" sz="5600"/>
              <a:t>Drosophila melanogaster</a:t>
            </a:r>
            <a:endParaRPr b="1" i="1" sz="5600"/>
          </a:p>
        </p:txBody>
      </p:sp>
      <p:sp>
        <p:nvSpPr>
          <p:cNvPr id="55" name="Google Shape;55;p1"/>
          <p:cNvSpPr/>
          <p:nvPr/>
        </p:nvSpPr>
        <p:spPr>
          <a:xfrm>
            <a:off x="0" y="13487400"/>
            <a:ext cx="21456000" cy="198882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91675" lIns="491675" spcFirstLastPara="1" rIns="491675" wrap="square" tIns="491675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rPr b="1" i="0" lang="en" sz="7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_______________Methods________________</a:t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300"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sz="7500"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4638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t/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-106075" y="2914550"/>
            <a:ext cx="21456000" cy="10776900"/>
          </a:xfrm>
          <a:prstGeom prst="roundRect">
            <a:avLst>
              <a:gd fmla="val 7625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91675" lIns="491675" spcFirstLastPara="1" rIns="491675" wrap="square" tIns="491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en" sz="5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</a:t>
            </a:r>
            <a:r>
              <a:rPr b="1" i="0" lang="en" sz="7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______________Introduction_____________</a:t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t/>
            </a:r>
            <a:endParaRPr sz="54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t/>
            </a:r>
            <a:endParaRPr sz="54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t/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"/>
          <p:cNvSpPr/>
          <p:nvPr/>
        </p:nvSpPr>
        <p:spPr>
          <a:xfrm>
            <a:off x="21565200" y="22446475"/>
            <a:ext cx="22435200" cy="107769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91675" lIns="491675" spcFirstLastPara="1" rIns="491675" wrap="square" tIns="491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4638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t/>
            </a:r>
            <a:endParaRPr b="0" i="0" sz="3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t/>
            </a:r>
            <a:endParaRPr b="0" i="0" sz="3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t/>
            </a:r>
            <a:endParaRPr b="0" i="0" sz="3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t/>
            </a:r>
            <a:endParaRPr b="0" i="0" sz="3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t/>
            </a:r>
            <a:endParaRPr b="0" i="0" sz="3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t/>
            </a:r>
            <a:endParaRPr b="0" i="0" sz="3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t/>
            </a:r>
            <a:endParaRPr b="0" i="0" sz="3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t/>
            </a:r>
            <a:endParaRPr b="0" i="0" sz="3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t/>
            </a:r>
            <a:endParaRPr b="0" i="0" sz="3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t/>
            </a:r>
            <a:endParaRPr b="0" i="0" sz="3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t/>
            </a:r>
            <a:endParaRPr b="0" i="0" sz="3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rPr b="1" i="0" lang="en" sz="7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______________References_______________</a:t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0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AutoNum type="arabicPeriod"/>
            </a:pPr>
            <a:r>
              <a:rPr lang="en" sz="3500"/>
              <a:t>Raje, H.S., Lieux, M. E., &amp; DiMario, P. J. (2018). R1 retrotransposons in the nucleolar organizers of Drosophila melanogaster are trtansribed by RNA polymerase 1 upon heatshock. Transcription, 9(5), 273-285.  </a:t>
            </a:r>
            <a:endParaRPr sz="3500"/>
          </a:p>
          <a:p>
            <a:pPr indent="-4508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AutoNum type="arabicPeriod"/>
            </a:pPr>
            <a:r>
              <a:rPr lang="en" sz="3500"/>
              <a:t>pAAV.CMV.LacZ.bGH was a gift from James M. Wilson (Addgene plasmid # 105531 ; </a:t>
            </a:r>
            <a:r>
              <a:rPr lang="en" sz="3500" u="sng">
                <a:solidFill>
                  <a:schemeClr val="hlink"/>
                </a:solidFill>
                <a:hlinkClick r:id="rId3"/>
              </a:rPr>
              <a:t>http://n2t.net/addgene:105531</a:t>
            </a:r>
            <a:r>
              <a:rPr lang="en" sz="3500"/>
              <a:t>; RRID: Addgene_105531) </a:t>
            </a:r>
            <a:endParaRPr sz="35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/>
          </a:p>
          <a:p>
            <a:pPr indent="-546100" lvl="0" marL="546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46100" lvl="0" marL="546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46100" lvl="0" marL="546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46100" lvl="0" marL="5461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"/>
          <p:cNvSpPr/>
          <p:nvPr/>
        </p:nvSpPr>
        <p:spPr>
          <a:xfrm>
            <a:off x="21456000" y="2710550"/>
            <a:ext cx="22435200" cy="15513900"/>
          </a:xfrm>
          <a:prstGeom prst="roundRect">
            <a:avLst>
              <a:gd fmla="val 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91675" lIns="491675" spcFirstLastPara="1" rIns="491675" wrap="square" tIns="4916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rPr b="1" i="0" lang="en" sz="7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___________Results/Discussion____________</a:t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sz="75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0"/>
              <a:buFont typeface="Arial"/>
              <a:buNone/>
            </a:pPr>
            <a:r>
              <a:t/>
            </a:r>
            <a:endParaRPr b="1" i="0" sz="7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4757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t/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4757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t/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4757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t/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4757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t/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4757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t/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4757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t/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4757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t/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4757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t/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47574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t/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t/>
            </a:r>
            <a:endParaRPr b="0" i="0" sz="5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21760775" y="18592300"/>
            <a:ext cx="22111200" cy="8850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Arial"/>
              <a:buNone/>
            </a:pPr>
            <a:r>
              <a:rPr b="1" lang="en" sz="7100">
                <a:solidFill>
                  <a:schemeClr val="dk1"/>
                </a:solidFill>
              </a:rPr>
              <a:t>___________Observations/Future____________</a:t>
            </a:r>
            <a:endParaRPr b="1" sz="7100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sz="3600" u="sng">
              <a:solidFill>
                <a:schemeClr val="dk1"/>
              </a:solidFill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" sz="3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Observations:</a:t>
            </a:r>
            <a:endParaRPr b="0" i="0" sz="38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445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Char char="-"/>
            </a:pPr>
            <a:r>
              <a:rPr lang="en" sz="3800"/>
              <a:t>R1 expression is significantly induced upon heat shock in the wild type Oregon-R stock of </a:t>
            </a:r>
            <a:r>
              <a:rPr i="1" lang="en" sz="3800"/>
              <a:t>Drosophila melanogaster</a:t>
            </a:r>
            <a:r>
              <a:rPr lang="en" sz="3800"/>
              <a:t>.</a:t>
            </a:r>
            <a:endParaRPr sz="3800"/>
          </a:p>
          <a:p>
            <a:pPr indent="-4445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Char char="-"/>
            </a:pPr>
            <a:r>
              <a:rPr lang="en" sz="3800"/>
              <a:t>We successfully amplified the 5’ end of R1.</a:t>
            </a:r>
            <a:endParaRPr sz="3800"/>
          </a:p>
          <a:p>
            <a:pPr indent="-4445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Char char="-"/>
            </a:pPr>
            <a:r>
              <a:rPr lang="en" sz="3800"/>
              <a:t>We have generated the cDNA libraries for no-heat shock and heat shock conditions.</a:t>
            </a:r>
            <a:endParaRPr sz="3800"/>
          </a:p>
          <a:p>
            <a:pPr indent="-4445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Char char="-"/>
            </a:pPr>
            <a:r>
              <a:rPr lang="en" sz="3800"/>
              <a:t>We have not observed any R1 transcripts under no-heat shock conditions by high throughput sequencing (Iso-seq).</a:t>
            </a:r>
            <a:endParaRPr sz="3800"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Future:</a:t>
            </a:r>
            <a:endParaRPr b="0" i="0" sz="38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69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Char char="-"/>
            </a:pPr>
            <a:r>
              <a:rPr lang="en" sz="3800">
                <a:solidFill>
                  <a:schemeClr val="dk1"/>
                </a:solidFill>
              </a:rPr>
              <a:t>Attempt to ligate the 5’ end of R1 in the pAAV.CMV.LacZ.bGH plasmid.</a:t>
            </a:r>
            <a:endParaRPr sz="3800">
              <a:solidFill>
                <a:schemeClr val="dk1"/>
              </a:solidFill>
            </a:endParaRPr>
          </a:p>
          <a:p>
            <a:pPr indent="-469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Char char="-"/>
            </a:pPr>
            <a:r>
              <a:rPr lang="en" sz="3800">
                <a:solidFill>
                  <a:schemeClr val="dk1"/>
                </a:solidFill>
              </a:rPr>
              <a:t>Transfect the recombinant plasmid into Drosophila S2 cells to test for LacZ expression.</a:t>
            </a:r>
            <a:endParaRPr sz="3800">
              <a:solidFill>
                <a:schemeClr val="dk1"/>
              </a:solidFill>
            </a:endParaRPr>
          </a:p>
          <a:p>
            <a:pPr indent="-469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Char char="-"/>
            </a:pPr>
            <a:r>
              <a:rPr lang="en" sz="3800">
                <a:solidFill>
                  <a:schemeClr val="dk1"/>
                </a:solidFill>
              </a:rPr>
              <a:t>Perform high throughput sequencing on the cDNA library generated from heat-shocked Drosophila larv</a:t>
            </a:r>
            <a:r>
              <a:rPr lang="en" sz="3800">
                <a:solidFill>
                  <a:schemeClr val="dk1"/>
                </a:solidFill>
              </a:rPr>
              <a:t>ae.</a:t>
            </a:r>
            <a:endParaRPr sz="3800">
              <a:solidFill>
                <a:schemeClr val="dk1"/>
              </a:solidFill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551988" y="9348350"/>
            <a:ext cx="20352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42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"/>
          <p:cNvSpPr txBox="1"/>
          <p:nvPr>
            <p:ph idx="1" type="subTitle"/>
          </p:nvPr>
        </p:nvSpPr>
        <p:spPr>
          <a:xfrm>
            <a:off x="1495950" y="650675"/>
            <a:ext cx="40899300" cy="161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91675" lIns="491675" spcFirstLastPara="1" rIns="491675" wrap="square" tIns="4916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100"/>
              <a:buNone/>
            </a:pPr>
            <a:r>
              <a:rPr b="1" lang="en" sz="5100">
                <a:solidFill>
                  <a:srgbClr val="3C78D8"/>
                </a:solidFill>
              </a:rPr>
              <a:t>Chloe McDaniel</a:t>
            </a:r>
            <a:r>
              <a:rPr lang="en" sz="5100">
                <a:solidFill>
                  <a:srgbClr val="3C78D8"/>
                </a:solidFill>
              </a:rPr>
              <a:t>, Claire Blanchard, and Himanshu Raje</a:t>
            </a:r>
            <a:br>
              <a:rPr lang="en" sz="5100">
                <a:solidFill>
                  <a:srgbClr val="FF0000"/>
                </a:solidFill>
              </a:rPr>
            </a:br>
            <a:r>
              <a:rPr lang="en" sz="5100">
                <a:solidFill>
                  <a:srgbClr val="000000"/>
                </a:solidFill>
              </a:rPr>
              <a:t>Department of Biological Sciences, Nicholls State University </a:t>
            </a:r>
            <a:endParaRPr sz="5100">
              <a:solidFill>
                <a:srgbClr val="000000"/>
              </a:solidFill>
            </a:endParaRPr>
          </a:p>
        </p:txBody>
      </p:sp>
      <p:sp>
        <p:nvSpPr>
          <p:cNvPr id="62" name="Google Shape;62;p1"/>
          <p:cNvSpPr txBox="1"/>
          <p:nvPr/>
        </p:nvSpPr>
        <p:spPr>
          <a:xfrm>
            <a:off x="9135825" y="22835500"/>
            <a:ext cx="5339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" name="Google Shape;63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31125" y="4327462"/>
            <a:ext cx="17159699" cy="6788451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"/>
          <p:cNvSpPr/>
          <p:nvPr/>
        </p:nvSpPr>
        <p:spPr>
          <a:xfrm>
            <a:off x="254225" y="15060350"/>
            <a:ext cx="20783700" cy="1610100"/>
          </a:xfrm>
          <a:prstGeom prst="homePlate">
            <a:avLst>
              <a:gd fmla="val 50000" name="adj"/>
            </a:avLst>
          </a:prstGeom>
          <a:solidFill>
            <a:srgbClr val="3C78D8"/>
          </a:solidFill>
          <a:ln cap="flat" cmpd="sng" w="9525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solidFill>
                  <a:schemeClr val="lt1"/>
                </a:solidFill>
              </a:rPr>
              <a:t>Primers</a:t>
            </a:r>
            <a:endParaRPr sz="5400">
              <a:solidFill>
                <a:schemeClr val="lt1"/>
              </a:solidFill>
            </a:endParaRPr>
          </a:p>
        </p:txBody>
      </p:sp>
      <p:sp>
        <p:nvSpPr>
          <p:cNvPr id="65" name="Google Shape;65;p1"/>
          <p:cNvSpPr/>
          <p:nvPr/>
        </p:nvSpPr>
        <p:spPr>
          <a:xfrm>
            <a:off x="361075" y="19257575"/>
            <a:ext cx="20783700" cy="1698300"/>
          </a:xfrm>
          <a:prstGeom prst="homePlate">
            <a:avLst>
              <a:gd fmla="val 50000" name="adj"/>
            </a:avLst>
          </a:prstGeom>
          <a:solidFill>
            <a:srgbClr val="3C78D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solidFill>
                  <a:schemeClr val="lt1"/>
                </a:solidFill>
              </a:rPr>
              <a:t>PCR</a:t>
            </a:r>
            <a:endParaRPr sz="5400">
              <a:solidFill>
                <a:schemeClr val="lt1"/>
              </a:solidFill>
            </a:endParaRPr>
          </a:p>
        </p:txBody>
      </p:sp>
      <p:sp>
        <p:nvSpPr>
          <p:cNvPr id="66" name="Google Shape;66;p1"/>
          <p:cNvSpPr txBox="1"/>
          <p:nvPr/>
        </p:nvSpPr>
        <p:spPr>
          <a:xfrm>
            <a:off x="966775" y="20978950"/>
            <a:ext cx="11313900" cy="30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u="sng"/>
              <a:t>Amplifying 5’ end of R1</a:t>
            </a:r>
            <a:endParaRPr sz="37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1. </a:t>
            </a:r>
            <a:r>
              <a:rPr lang="en" sz="3700"/>
              <a:t>94 degrees for denaturing</a:t>
            </a:r>
            <a:endParaRPr sz="3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2. 55 degrees for annealing </a:t>
            </a:r>
            <a:endParaRPr sz="3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3. 72 degrees for extension</a:t>
            </a:r>
            <a:endParaRPr sz="3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30 cycles.</a:t>
            </a:r>
            <a:endParaRPr sz="3700"/>
          </a:p>
        </p:txBody>
      </p:sp>
      <p:sp>
        <p:nvSpPr>
          <p:cNvPr id="67" name="Google Shape;67;p1"/>
          <p:cNvSpPr/>
          <p:nvPr/>
        </p:nvSpPr>
        <p:spPr>
          <a:xfrm>
            <a:off x="240725" y="24372850"/>
            <a:ext cx="20783700" cy="1610100"/>
          </a:xfrm>
          <a:prstGeom prst="homePlate">
            <a:avLst>
              <a:gd fmla="val 50000" name="adj"/>
            </a:avLst>
          </a:prstGeom>
          <a:solidFill>
            <a:srgbClr val="3C78D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>
                <a:solidFill>
                  <a:schemeClr val="lt1"/>
                </a:solidFill>
              </a:rPr>
              <a:t>Cloning/Bacterial Transformation</a:t>
            </a:r>
            <a:endParaRPr sz="5400">
              <a:solidFill>
                <a:schemeClr val="lt1"/>
              </a:solidFill>
            </a:endParaRPr>
          </a:p>
        </p:txBody>
      </p:sp>
      <p:sp>
        <p:nvSpPr>
          <p:cNvPr id="68" name="Google Shape;68;p1"/>
          <p:cNvSpPr txBox="1"/>
          <p:nvPr/>
        </p:nvSpPr>
        <p:spPr>
          <a:xfrm>
            <a:off x="957450" y="26719875"/>
            <a:ext cx="17698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j</a:t>
            </a:r>
            <a:endParaRPr sz="3000"/>
          </a:p>
        </p:txBody>
      </p:sp>
      <p:pic>
        <p:nvPicPr>
          <p:cNvPr id="69" name="Google Shape;69;p1"/>
          <p:cNvPicPr preferRelativeResize="0"/>
          <p:nvPr/>
        </p:nvPicPr>
        <p:blipFill rotWithShape="1">
          <a:blip r:embed="rId5">
            <a:alphaModFix/>
          </a:blip>
          <a:srcRect b="18897" l="0" r="0" t="0"/>
          <a:stretch/>
        </p:blipFill>
        <p:spPr>
          <a:xfrm>
            <a:off x="22547400" y="5534025"/>
            <a:ext cx="3437150" cy="3884199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"/>
          <p:cNvSpPr txBox="1"/>
          <p:nvPr/>
        </p:nvSpPr>
        <p:spPr>
          <a:xfrm>
            <a:off x="21945600" y="9646063"/>
            <a:ext cx="89067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Fig. 1: </a:t>
            </a:r>
            <a:r>
              <a:rPr lang="en" sz="3500"/>
              <a:t>Successful restriction digest of pAAV.CMV.LacZ..bGH plasmid</a:t>
            </a:r>
            <a:endParaRPr sz="3500"/>
          </a:p>
        </p:txBody>
      </p:sp>
      <p:pic>
        <p:nvPicPr>
          <p:cNvPr id="71" name="Google Shape;71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46750" y="5467350"/>
            <a:ext cx="1962025" cy="395087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"/>
          <p:cNvSpPr txBox="1"/>
          <p:nvPr/>
        </p:nvSpPr>
        <p:spPr>
          <a:xfrm>
            <a:off x="30635475" y="9656925"/>
            <a:ext cx="4934100" cy="24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/>
              <a:t>Fig. 2: </a:t>
            </a:r>
            <a:r>
              <a:rPr lang="en" sz="3700"/>
              <a:t>Successful PCR product using Notl and Nhel enzymes</a:t>
            </a:r>
            <a:endParaRPr sz="3700"/>
          </a:p>
        </p:txBody>
      </p:sp>
      <p:pic>
        <p:nvPicPr>
          <p:cNvPr id="73" name="Google Shape;73;p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5400002">
            <a:off x="35557224" y="5698726"/>
            <a:ext cx="5943600" cy="3276601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"/>
          <p:cNvSpPr txBox="1"/>
          <p:nvPr/>
        </p:nvSpPr>
        <p:spPr>
          <a:xfrm>
            <a:off x="36773725" y="10423375"/>
            <a:ext cx="6641100" cy="113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Fig. 3: Amplicillin based selection of the transformant bacteria</a:t>
            </a:r>
            <a:r>
              <a:rPr lang="en" sz="3100"/>
              <a:t> </a:t>
            </a:r>
            <a:endParaRPr sz="3100"/>
          </a:p>
        </p:txBody>
      </p:sp>
      <p:pic>
        <p:nvPicPr>
          <p:cNvPr id="75" name="Google Shape;75;p1"/>
          <p:cNvPicPr preferRelativeResize="0"/>
          <p:nvPr/>
        </p:nvPicPr>
        <p:blipFill rotWithShape="1">
          <a:blip r:embed="rId8">
            <a:alphaModFix/>
          </a:blip>
          <a:srcRect b="38160" l="36557" r="8910" t="20486"/>
          <a:stretch/>
        </p:blipFill>
        <p:spPr>
          <a:xfrm>
            <a:off x="22547400" y="12986275"/>
            <a:ext cx="5856604" cy="33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1075" y="26228360"/>
            <a:ext cx="8310325" cy="678844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7" name="Google Shape;77;p1"/>
          <p:cNvSpPr txBox="1"/>
          <p:nvPr/>
        </p:nvSpPr>
        <p:spPr>
          <a:xfrm rot="-2519878">
            <a:off x="22697872" y="4714843"/>
            <a:ext cx="1543257" cy="40024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Uncut plasmid</a:t>
            </a:r>
            <a:endParaRPr/>
          </a:p>
        </p:txBody>
      </p:sp>
      <p:sp>
        <p:nvSpPr>
          <p:cNvPr id="78" name="Google Shape;78;p1"/>
          <p:cNvSpPr txBox="1"/>
          <p:nvPr/>
        </p:nvSpPr>
        <p:spPr>
          <a:xfrm rot="-2519878">
            <a:off x="23865247" y="4530939"/>
            <a:ext cx="1543257" cy="6156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Plasmid cut with NotI and NheI</a:t>
            </a:r>
            <a:endParaRPr/>
          </a:p>
        </p:txBody>
      </p:sp>
      <p:sp>
        <p:nvSpPr>
          <p:cNvPr id="79" name="Google Shape;79;p1"/>
          <p:cNvSpPr txBox="1"/>
          <p:nvPr/>
        </p:nvSpPr>
        <p:spPr>
          <a:xfrm rot="-2519878">
            <a:off x="25084447" y="4530939"/>
            <a:ext cx="1543257" cy="6156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1Kb plus DNA ladder</a:t>
            </a:r>
            <a:endParaRPr/>
          </a:p>
        </p:txBody>
      </p:sp>
      <p:sp>
        <p:nvSpPr>
          <p:cNvPr id="80" name="Google Shape;80;p1"/>
          <p:cNvSpPr txBox="1"/>
          <p:nvPr/>
        </p:nvSpPr>
        <p:spPr>
          <a:xfrm rot="-2519878">
            <a:off x="31256647" y="4454739"/>
            <a:ext cx="1543257" cy="61564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1Kb plus DNA ladder</a:t>
            </a:r>
            <a:endParaRPr/>
          </a:p>
        </p:txBody>
      </p:sp>
      <p:sp>
        <p:nvSpPr>
          <p:cNvPr id="81" name="Google Shape;81;p1"/>
          <p:cNvSpPr txBox="1"/>
          <p:nvPr/>
        </p:nvSpPr>
        <p:spPr>
          <a:xfrm rot="-2519878">
            <a:off x="32270497" y="4638643"/>
            <a:ext cx="1543257" cy="40024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5’ end of R1</a:t>
            </a:r>
            <a:endParaRPr/>
          </a:p>
        </p:txBody>
      </p:sp>
      <p:sp>
        <p:nvSpPr>
          <p:cNvPr id="82" name="Google Shape;82;p1"/>
          <p:cNvSpPr txBox="1"/>
          <p:nvPr/>
        </p:nvSpPr>
        <p:spPr>
          <a:xfrm>
            <a:off x="40328850" y="5648325"/>
            <a:ext cx="3437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Control: bacterial transformation with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cut plasmid.</a:t>
            </a:r>
            <a:endParaRPr/>
          </a:p>
        </p:txBody>
      </p:sp>
      <p:sp>
        <p:nvSpPr>
          <p:cNvPr id="83" name="Google Shape;83;p1"/>
          <p:cNvSpPr txBox="1"/>
          <p:nvPr/>
        </p:nvSpPr>
        <p:spPr>
          <a:xfrm>
            <a:off x="40328850" y="8505825"/>
            <a:ext cx="3437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Bacterial transformation with ligation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reaction.</a:t>
            </a:r>
            <a:endParaRPr/>
          </a:p>
        </p:txBody>
      </p:sp>
      <p:sp>
        <p:nvSpPr>
          <p:cNvPr id="84" name="Google Shape;84;p1"/>
          <p:cNvSpPr txBox="1"/>
          <p:nvPr/>
        </p:nvSpPr>
        <p:spPr>
          <a:xfrm rot="-2519878">
            <a:off x="22766047" y="12159848"/>
            <a:ext cx="1543257" cy="46163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Heat shock</a:t>
            </a:r>
            <a:endParaRPr sz="1800"/>
          </a:p>
        </p:txBody>
      </p:sp>
      <p:sp>
        <p:nvSpPr>
          <p:cNvPr id="85" name="Google Shape;85;p1"/>
          <p:cNvSpPr txBox="1"/>
          <p:nvPr/>
        </p:nvSpPr>
        <p:spPr>
          <a:xfrm rot="-2520069">
            <a:off x="24240855" y="12107955"/>
            <a:ext cx="1926039" cy="46163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 sz="1800"/>
              <a:t>RT control</a:t>
            </a:r>
            <a:endParaRPr sz="1800"/>
          </a:p>
        </p:txBody>
      </p:sp>
      <p:sp>
        <p:nvSpPr>
          <p:cNvPr id="86" name="Google Shape;86;p1"/>
          <p:cNvSpPr txBox="1"/>
          <p:nvPr/>
        </p:nvSpPr>
        <p:spPr>
          <a:xfrm rot="-2519914">
            <a:off x="25966122" y="11884306"/>
            <a:ext cx="2139104" cy="46163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No heat shock</a:t>
            </a:r>
            <a:endParaRPr sz="1800"/>
          </a:p>
        </p:txBody>
      </p:sp>
      <p:sp>
        <p:nvSpPr>
          <p:cNvPr id="87" name="Google Shape;87;p1"/>
          <p:cNvSpPr txBox="1"/>
          <p:nvPr/>
        </p:nvSpPr>
        <p:spPr>
          <a:xfrm rot="-2519782">
            <a:off x="27380268" y="11975599"/>
            <a:ext cx="2093012" cy="40024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1Kb plus DNA ladder</a:t>
            </a:r>
            <a:endParaRPr/>
          </a:p>
        </p:txBody>
      </p:sp>
      <p:sp>
        <p:nvSpPr>
          <p:cNvPr id="88" name="Google Shape;88;p1"/>
          <p:cNvSpPr txBox="1"/>
          <p:nvPr/>
        </p:nvSpPr>
        <p:spPr>
          <a:xfrm>
            <a:off x="581350" y="11554150"/>
            <a:ext cx="352293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en" sz="2700"/>
              <a:t>Expression of R1 retrotransposon is induced upon heat shock in W1118 stock of Drosophila melanogaster.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en" sz="2700"/>
              <a:t>R1 is transcribed by RNA polymerase I upon heat shock.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en" sz="2700"/>
              <a:t>Heat-induced R1 transcripts are </a:t>
            </a:r>
            <a:r>
              <a:rPr lang="en" sz="2700"/>
              <a:t>believed</a:t>
            </a:r>
            <a:r>
              <a:rPr lang="en" sz="2700"/>
              <a:t> to be the co-transcripts with the rest of the ribosomal RNA.</a:t>
            </a:r>
            <a:endParaRPr sz="2700"/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-"/>
            </a:pPr>
            <a:r>
              <a:rPr lang="en" sz="2700"/>
              <a:t>It is not yet known if R1 has it’s own promoter which could potentially recruit RNA polymerase I upon heat shock.</a:t>
            </a:r>
            <a:endParaRPr sz="2700"/>
          </a:p>
        </p:txBody>
      </p:sp>
      <p:sp>
        <p:nvSpPr>
          <p:cNvPr id="89" name="Google Shape;89;p1"/>
          <p:cNvSpPr txBox="1"/>
          <p:nvPr/>
        </p:nvSpPr>
        <p:spPr>
          <a:xfrm>
            <a:off x="21945600" y="16318813"/>
            <a:ext cx="89067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Fig. 4: R1 expression under no-heat </a:t>
            </a:r>
            <a:r>
              <a:rPr lang="en" sz="3500"/>
              <a:t>shock</a:t>
            </a:r>
            <a:r>
              <a:rPr lang="en" sz="3500"/>
              <a:t> and heat shock conditions</a:t>
            </a:r>
            <a:endParaRPr sz="3500"/>
          </a:p>
        </p:txBody>
      </p:sp>
      <p:pic>
        <p:nvPicPr>
          <p:cNvPr id="90" name="Google Shape;90;p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9608675" y="12775700"/>
            <a:ext cx="13849350" cy="24627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/>
          <p:cNvSpPr txBox="1"/>
          <p:nvPr/>
        </p:nvSpPr>
        <p:spPr>
          <a:xfrm>
            <a:off x="29565600" y="15284875"/>
            <a:ext cx="130968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Fig. 5: High throughput sequencing depicting R1 expression.</a:t>
            </a:r>
            <a:endParaRPr sz="3100"/>
          </a:p>
        </p:txBody>
      </p:sp>
      <p:pic>
        <p:nvPicPr>
          <p:cNvPr id="92" name="Google Shape;92;p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610550" y="16781175"/>
            <a:ext cx="9400850" cy="23675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"/>
          <p:cNvSpPr txBox="1"/>
          <p:nvPr/>
        </p:nvSpPr>
        <p:spPr>
          <a:xfrm>
            <a:off x="10720375" y="20978950"/>
            <a:ext cx="10183500" cy="33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57200" lvl="0" marL="45720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u="sng">
                <a:solidFill>
                  <a:schemeClr val="dk1"/>
                </a:solidFill>
              </a:rPr>
              <a:t>Restriction DIgestiton of Plasmid</a:t>
            </a:r>
            <a:endParaRPr sz="2800" u="sng">
              <a:solidFill>
                <a:schemeClr val="dk1"/>
              </a:solidFill>
            </a:endParaRPr>
          </a:p>
          <a:p>
            <a:pPr indent="-457200" lvl="0" marL="457200" rtl="0" algn="l">
              <a:lnSpc>
                <a:spcPct val="107916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</a:rPr>
              <a:t>plasmid 7 ul</a:t>
            </a:r>
            <a:endParaRPr sz="2800">
              <a:solidFill>
                <a:schemeClr val="dk1"/>
              </a:solidFill>
            </a:endParaRPr>
          </a:p>
          <a:p>
            <a:pPr indent="-457200" lvl="0" marL="457200" rtl="0" algn="l">
              <a:lnSpc>
                <a:spcPct val="107916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</a:rPr>
              <a:t>NotI 1ul</a:t>
            </a:r>
            <a:endParaRPr sz="2800">
              <a:solidFill>
                <a:schemeClr val="dk1"/>
              </a:solidFill>
            </a:endParaRPr>
          </a:p>
          <a:p>
            <a:pPr indent="-457200" lvl="0" marL="457200" rtl="0" algn="l">
              <a:lnSpc>
                <a:spcPct val="107916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</a:rPr>
              <a:t>NheI 1 ul</a:t>
            </a:r>
            <a:endParaRPr sz="2800">
              <a:solidFill>
                <a:schemeClr val="dk1"/>
              </a:solidFill>
            </a:endParaRPr>
          </a:p>
          <a:p>
            <a:pPr indent="-457200" lvl="0" marL="457200" rtl="0" algn="l">
              <a:lnSpc>
                <a:spcPct val="107916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</a:rPr>
              <a:t>cutsmart buffer 1 ul</a:t>
            </a:r>
            <a:endParaRPr sz="2800">
              <a:solidFill>
                <a:schemeClr val="dk1"/>
              </a:solidFill>
            </a:endParaRPr>
          </a:p>
          <a:p>
            <a:pPr indent="-457200" lvl="0" marL="457200" rtl="0" algn="l">
              <a:lnSpc>
                <a:spcPct val="107916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</a:rPr>
              <a:t>Total volume = 10 ul.</a:t>
            </a:r>
            <a:endParaRPr sz="4600" u="sng">
              <a:solidFill>
                <a:schemeClr val="dk1"/>
              </a:solidFill>
            </a:endParaRPr>
          </a:p>
        </p:txBody>
      </p:sp>
      <p:sp>
        <p:nvSpPr>
          <p:cNvPr id="94" name="Google Shape;94;p1"/>
          <p:cNvSpPr/>
          <p:nvPr/>
        </p:nvSpPr>
        <p:spPr>
          <a:xfrm>
            <a:off x="12789500" y="27904350"/>
            <a:ext cx="8114400" cy="30324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"/>
          <p:cNvSpPr/>
          <p:nvPr/>
        </p:nvSpPr>
        <p:spPr>
          <a:xfrm>
            <a:off x="13588825" y="28631025"/>
            <a:ext cx="6440400" cy="14907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"/>
          <p:cNvSpPr/>
          <p:nvPr/>
        </p:nvSpPr>
        <p:spPr>
          <a:xfrm>
            <a:off x="9156100" y="29067025"/>
            <a:ext cx="3124500" cy="8313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"/>
          <p:cNvSpPr/>
          <p:nvPr/>
        </p:nvSpPr>
        <p:spPr>
          <a:xfrm>
            <a:off x="16467738" y="28763604"/>
            <a:ext cx="2941100" cy="1088625"/>
          </a:xfrm>
          <a:custGeom>
            <a:rect b="b" l="l" r="r" t="t"/>
            <a:pathLst>
              <a:path extrusionOk="0" h="43545" w="117644">
                <a:moveTo>
                  <a:pt x="106719" y="7696"/>
                </a:moveTo>
                <a:cubicBezTo>
                  <a:pt x="95159" y="13476"/>
                  <a:pt x="83621" y="20243"/>
                  <a:pt x="70905" y="22555"/>
                </a:cubicBezTo>
                <a:cubicBezTo>
                  <a:pt x="66714" y="23317"/>
                  <a:pt x="62592" y="24841"/>
                  <a:pt x="58332" y="24841"/>
                </a:cubicBezTo>
                <a:cubicBezTo>
                  <a:pt x="56410" y="24841"/>
                  <a:pt x="52151" y="25943"/>
                  <a:pt x="52617" y="24079"/>
                </a:cubicBezTo>
                <a:cubicBezTo>
                  <a:pt x="53182" y="21817"/>
                  <a:pt x="57064" y="22299"/>
                  <a:pt x="58713" y="20650"/>
                </a:cubicBezTo>
                <a:cubicBezTo>
                  <a:pt x="62450" y="16913"/>
                  <a:pt x="66435" y="10759"/>
                  <a:pt x="71667" y="11506"/>
                </a:cubicBezTo>
                <a:cubicBezTo>
                  <a:pt x="77182" y="12294"/>
                  <a:pt x="79569" y="19387"/>
                  <a:pt x="83097" y="23698"/>
                </a:cubicBezTo>
                <a:cubicBezTo>
                  <a:pt x="87989" y="29677"/>
                  <a:pt x="94119" y="34532"/>
                  <a:pt x="99861" y="39700"/>
                </a:cubicBezTo>
                <a:cubicBezTo>
                  <a:pt x="105741" y="44992"/>
                  <a:pt x="122939" y="25712"/>
                  <a:pt x="115863" y="22174"/>
                </a:cubicBezTo>
                <a:cubicBezTo>
                  <a:pt x="112312" y="20399"/>
                  <a:pt x="107997" y="23260"/>
                  <a:pt x="104052" y="23698"/>
                </a:cubicBezTo>
                <a:cubicBezTo>
                  <a:pt x="99634" y="24189"/>
                  <a:pt x="95135" y="23207"/>
                  <a:pt x="90717" y="23698"/>
                </a:cubicBezTo>
                <a:cubicBezTo>
                  <a:pt x="84732" y="24363"/>
                  <a:pt x="80258" y="29728"/>
                  <a:pt x="74715" y="32080"/>
                </a:cubicBezTo>
                <a:cubicBezTo>
                  <a:pt x="63388" y="36885"/>
                  <a:pt x="50824" y="39319"/>
                  <a:pt x="38520" y="39319"/>
                </a:cubicBezTo>
                <a:cubicBezTo>
                  <a:pt x="27801" y="39319"/>
                  <a:pt x="17393" y="35248"/>
                  <a:pt x="7278" y="31699"/>
                </a:cubicBezTo>
                <a:cubicBezTo>
                  <a:pt x="4890" y="30861"/>
                  <a:pt x="-119" y="31939"/>
                  <a:pt x="39" y="29413"/>
                </a:cubicBezTo>
                <a:cubicBezTo>
                  <a:pt x="834" y="16697"/>
                  <a:pt x="22860" y="10606"/>
                  <a:pt x="35091" y="14173"/>
                </a:cubicBezTo>
                <a:cubicBezTo>
                  <a:pt x="41070" y="15917"/>
                  <a:pt x="47568" y="17003"/>
                  <a:pt x="52617" y="20650"/>
                </a:cubicBezTo>
                <a:cubicBezTo>
                  <a:pt x="56696" y="23596"/>
                  <a:pt x="59020" y="28500"/>
                  <a:pt x="62904" y="31699"/>
                </a:cubicBezTo>
                <a:cubicBezTo>
                  <a:pt x="67059" y="35120"/>
                  <a:pt x="73105" y="35143"/>
                  <a:pt x="78144" y="37033"/>
                </a:cubicBezTo>
                <a:cubicBezTo>
                  <a:pt x="81574" y="38319"/>
                  <a:pt x="83887" y="41769"/>
                  <a:pt x="87288" y="43129"/>
                </a:cubicBezTo>
                <a:cubicBezTo>
                  <a:pt x="93237" y="45508"/>
                  <a:pt x="98851" y="36431"/>
                  <a:pt x="102147" y="30937"/>
                </a:cubicBezTo>
                <a:cubicBezTo>
                  <a:pt x="104489" y="27033"/>
                  <a:pt x="109005" y="23679"/>
                  <a:pt x="109005" y="19126"/>
                </a:cubicBezTo>
                <a:cubicBezTo>
                  <a:pt x="109005" y="16432"/>
                  <a:pt x="103698" y="17983"/>
                  <a:pt x="101004" y="17983"/>
                </a:cubicBezTo>
                <a:cubicBezTo>
                  <a:pt x="96072" y="17983"/>
                  <a:pt x="91383" y="15792"/>
                  <a:pt x="86526" y="14935"/>
                </a:cubicBezTo>
                <a:cubicBezTo>
                  <a:pt x="68571" y="11766"/>
                  <a:pt x="49982" y="10762"/>
                  <a:pt x="32805" y="4648"/>
                </a:cubicBezTo>
                <a:cubicBezTo>
                  <a:pt x="26769" y="2500"/>
                  <a:pt x="20527" y="532"/>
                  <a:pt x="14136" y="76"/>
                </a:cubicBezTo>
                <a:cubicBezTo>
                  <a:pt x="12013" y="-76"/>
                  <a:pt x="6001" y="1369"/>
                  <a:pt x="8040" y="1981"/>
                </a:cubicBezTo>
                <a:cubicBezTo>
                  <a:pt x="25348" y="7173"/>
                  <a:pt x="44552" y="1271"/>
                  <a:pt x="62142" y="5410"/>
                </a:cubicBezTo>
                <a:cubicBezTo>
                  <a:pt x="67401" y="6648"/>
                  <a:pt x="71923" y="10041"/>
                  <a:pt x="77001" y="11887"/>
                </a:cubicBezTo>
                <a:cubicBezTo>
                  <a:pt x="84379" y="14570"/>
                  <a:pt x="92392" y="15697"/>
                  <a:pt x="100242" y="15697"/>
                </a:cubicBezTo>
                <a:cubicBezTo>
                  <a:pt x="102785" y="15697"/>
                  <a:pt x="105827" y="16842"/>
                  <a:pt x="107862" y="15316"/>
                </a:cubicBezTo>
                <a:cubicBezTo>
                  <a:pt x="109662" y="13966"/>
                  <a:pt x="107970" y="9845"/>
                  <a:pt x="105957" y="8839"/>
                </a:cubicBezTo>
              </a:path>
            </a:pathLst>
          </a:cu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8" name="Google Shape;98;p1"/>
          <p:cNvSpPr txBox="1"/>
          <p:nvPr/>
        </p:nvSpPr>
        <p:spPr>
          <a:xfrm>
            <a:off x="12789500" y="31195425"/>
            <a:ext cx="8517900" cy="10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Insertion of the recombinant plasmid into competent </a:t>
            </a:r>
            <a:r>
              <a:rPr i="1" lang="en" sz="2800"/>
              <a:t>E. coli</a:t>
            </a:r>
            <a:r>
              <a:rPr lang="en" sz="2800"/>
              <a:t> cells.</a:t>
            </a:r>
            <a:endParaRPr sz="2800"/>
          </a:p>
        </p:txBody>
      </p:sp>
      <p:sp>
        <p:nvSpPr>
          <p:cNvPr id="99" name="Google Shape;99;p1"/>
          <p:cNvSpPr txBox="1"/>
          <p:nvPr/>
        </p:nvSpPr>
        <p:spPr>
          <a:xfrm>
            <a:off x="27961150" y="18607825"/>
            <a:ext cx="23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