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3" r:id="rId2"/>
  </p:sldIdLst>
  <p:sldSz cx="43891200" cy="38404800"/>
  <p:notesSz cx="6858000" cy="9144000"/>
  <p:defaultTextStyle>
    <a:defPPr>
      <a:defRPr lang="en-US"/>
    </a:defPPr>
    <a:lvl1pPr algn="l" defTabSz="4826511" rtl="0" fontAlgn="base">
      <a:spcBef>
        <a:spcPct val="0"/>
      </a:spcBef>
      <a:spcAft>
        <a:spcPct val="0"/>
      </a:spcAft>
      <a:defRPr sz="9400" kern="1200">
        <a:solidFill>
          <a:schemeClr val="tx1"/>
        </a:solidFill>
        <a:latin typeface="Calibri" pitchFamily="34" charset="0"/>
        <a:ea typeface="+mn-ea"/>
        <a:cs typeface="Arial" charset="0"/>
      </a:defRPr>
    </a:lvl1pPr>
    <a:lvl2pPr marL="2413256" indent="-1864703" algn="l" defTabSz="4826511" rtl="0" fontAlgn="base">
      <a:spcBef>
        <a:spcPct val="0"/>
      </a:spcBef>
      <a:spcAft>
        <a:spcPct val="0"/>
      </a:spcAft>
      <a:defRPr sz="9400" kern="1200">
        <a:solidFill>
          <a:schemeClr val="tx1"/>
        </a:solidFill>
        <a:latin typeface="Calibri" pitchFamily="34" charset="0"/>
        <a:ea typeface="+mn-ea"/>
        <a:cs typeface="Arial" charset="0"/>
      </a:defRPr>
    </a:lvl2pPr>
    <a:lvl3pPr marL="4826511" indent="-3729404" algn="l" defTabSz="4826511" rtl="0" fontAlgn="base">
      <a:spcBef>
        <a:spcPct val="0"/>
      </a:spcBef>
      <a:spcAft>
        <a:spcPct val="0"/>
      </a:spcAft>
      <a:defRPr sz="9400" kern="1200">
        <a:solidFill>
          <a:schemeClr val="tx1"/>
        </a:solidFill>
        <a:latin typeface="Calibri" pitchFamily="34" charset="0"/>
        <a:ea typeface="+mn-ea"/>
        <a:cs typeface="Arial" charset="0"/>
      </a:defRPr>
    </a:lvl3pPr>
    <a:lvl4pPr marL="7239769" indent="-5594106" algn="l" defTabSz="4826511" rtl="0" fontAlgn="base">
      <a:spcBef>
        <a:spcPct val="0"/>
      </a:spcBef>
      <a:spcAft>
        <a:spcPct val="0"/>
      </a:spcAft>
      <a:defRPr sz="9400" kern="1200">
        <a:solidFill>
          <a:schemeClr val="tx1"/>
        </a:solidFill>
        <a:latin typeface="Calibri" pitchFamily="34" charset="0"/>
        <a:ea typeface="+mn-ea"/>
        <a:cs typeface="Arial" charset="0"/>
      </a:defRPr>
    </a:lvl4pPr>
    <a:lvl5pPr marL="9653024" indent="-7458808" algn="l" defTabSz="4826511" rtl="0" fontAlgn="base">
      <a:spcBef>
        <a:spcPct val="0"/>
      </a:spcBef>
      <a:spcAft>
        <a:spcPct val="0"/>
      </a:spcAft>
      <a:defRPr sz="9400" kern="1200">
        <a:solidFill>
          <a:schemeClr val="tx1"/>
        </a:solidFill>
        <a:latin typeface="Calibri" pitchFamily="34" charset="0"/>
        <a:ea typeface="+mn-ea"/>
        <a:cs typeface="Arial" charset="0"/>
      </a:defRPr>
    </a:lvl5pPr>
    <a:lvl6pPr marL="2742769" algn="l" defTabSz="1097108" rtl="0" eaLnBrk="1" latinLnBrk="0" hangingPunct="1">
      <a:defRPr sz="9400" kern="1200">
        <a:solidFill>
          <a:schemeClr val="tx1"/>
        </a:solidFill>
        <a:latin typeface="Calibri" pitchFamily="34" charset="0"/>
        <a:ea typeface="+mn-ea"/>
        <a:cs typeface="Arial" charset="0"/>
      </a:defRPr>
    </a:lvl6pPr>
    <a:lvl7pPr marL="3291321" algn="l" defTabSz="1097108" rtl="0" eaLnBrk="1" latinLnBrk="0" hangingPunct="1">
      <a:defRPr sz="9400" kern="1200">
        <a:solidFill>
          <a:schemeClr val="tx1"/>
        </a:solidFill>
        <a:latin typeface="Calibri" pitchFamily="34" charset="0"/>
        <a:ea typeface="+mn-ea"/>
        <a:cs typeface="Arial" charset="0"/>
      </a:defRPr>
    </a:lvl7pPr>
    <a:lvl8pPr marL="3839876" algn="l" defTabSz="1097108" rtl="0" eaLnBrk="1" latinLnBrk="0" hangingPunct="1">
      <a:defRPr sz="9400" kern="1200">
        <a:solidFill>
          <a:schemeClr val="tx1"/>
        </a:solidFill>
        <a:latin typeface="Calibri" pitchFamily="34" charset="0"/>
        <a:ea typeface="+mn-ea"/>
        <a:cs typeface="Arial" charset="0"/>
      </a:defRPr>
    </a:lvl8pPr>
    <a:lvl9pPr marL="4388430" algn="l" defTabSz="1097108" rtl="0" eaLnBrk="1" latinLnBrk="0" hangingPunct="1">
      <a:defRPr sz="9400"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12096">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A488322-F2BA-4B5B-9748-0D474271808F}" styleName="中度样式 3 - 强调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62" autoAdjust="0"/>
    <p:restoredTop sz="87451" autoAdjust="0"/>
  </p:normalViewPr>
  <p:slideViewPr>
    <p:cSldViewPr>
      <p:cViewPr varScale="1">
        <p:scale>
          <a:sx n="19" d="100"/>
          <a:sy n="19" d="100"/>
        </p:scale>
        <p:origin x="2616" y="72"/>
      </p:cViewPr>
      <p:guideLst>
        <p:guide orient="horz" pos="12096"/>
        <p:guide pos="13824"/>
      </p:guideLst>
    </p:cSldViewPr>
  </p:slideViewPr>
  <p:notesTextViewPr>
    <p:cViewPr>
      <p:scale>
        <a:sx n="1" d="1"/>
        <a:sy n="1" d="1"/>
      </p:scale>
      <p:origin x="0" y="0"/>
    </p:cViewPr>
  </p:notesTextViewPr>
  <p:sorterViewPr>
    <p:cViewPr>
      <p:scale>
        <a:sx n="100" d="100"/>
        <a:sy n="100" d="100"/>
      </p:scale>
      <p:origin x="0" y="1128"/>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wayment\Downloads\Nine%20Pesticides%203-21-2022%20dgw%20(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Summary!$B$3</c:f>
              <c:strCache>
                <c:ptCount val="1"/>
                <c:pt idx="0">
                  <c:v>t0Sand</c:v>
                </c:pt>
              </c:strCache>
            </c:strRef>
          </c:tx>
          <c:spPr>
            <a:solidFill>
              <a:srgbClr val="53F11B"/>
            </a:solidFill>
            <a:ln>
              <a:noFill/>
            </a:ln>
            <a:effectLst/>
          </c:spPr>
          <c:invertIfNegative val="0"/>
          <c:errBars>
            <c:errBarType val="both"/>
            <c:errValType val="cust"/>
            <c:noEndCap val="0"/>
            <c:plus>
              <c:numRef>
                <c:f>Summary!$R$4:$R$12</c:f>
                <c:numCache>
                  <c:formatCode>General</c:formatCode>
                  <c:ptCount val="9"/>
                  <c:pt idx="0">
                    <c:v>3.6405999068962767E-2</c:v>
                  </c:pt>
                  <c:pt idx="1">
                    <c:v>0.14332628717504195</c:v>
                  </c:pt>
                  <c:pt idx="2">
                    <c:v>0.11145444583970711</c:v>
                  </c:pt>
                  <c:pt idx="3">
                    <c:v>4.1174891917614059E-2</c:v>
                  </c:pt>
                  <c:pt idx="4">
                    <c:v>7.1638620225287955E-2</c:v>
                  </c:pt>
                  <c:pt idx="5">
                    <c:v>3.0775264959374975E-2</c:v>
                  </c:pt>
                  <c:pt idx="6">
                    <c:v>0.10700599353292199</c:v>
                  </c:pt>
                  <c:pt idx="7">
                    <c:v>0.18018364972448062</c:v>
                  </c:pt>
                  <c:pt idx="8">
                    <c:v>9.6434007798932075E-2</c:v>
                  </c:pt>
                </c:numCache>
              </c:numRef>
            </c:plus>
            <c:minus>
              <c:numRef>
                <c:f>Summary!$R$4:$R$12</c:f>
                <c:numCache>
                  <c:formatCode>General</c:formatCode>
                  <c:ptCount val="9"/>
                  <c:pt idx="0">
                    <c:v>3.6405999068962767E-2</c:v>
                  </c:pt>
                  <c:pt idx="1">
                    <c:v>0.14332628717504195</c:v>
                  </c:pt>
                  <c:pt idx="2">
                    <c:v>0.11145444583970711</c:v>
                  </c:pt>
                  <c:pt idx="3">
                    <c:v>4.1174891917614059E-2</c:v>
                  </c:pt>
                  <c:pt idx="4">
                    <c:v>7.1638620225287955E-2</c:v>
                  </c:pt>
                  <c:pt idx="5">
                    <c:v>3.0775264959374975E-2</c:v>
                  </c:pt>
                  <c:pt idx="6">
                    <c:v>0.10700599353292199</c:v>
                  </c:pt>
                  <c:pt idx="7">
                    <c:v>0.18018364972448062</c:v>
                  </c:pt>
                  <c:pt idx="8">
                    <c:v>9.6434007798932075E-2</c:v>
                  </c:pt>
                </c:numCache>
              </c:numRef>
            </c:minus>
            <c:spPr>
              <a:noFill/>
              <a:ln w="9525" cap="flat" cmpd="sng" algn="ctr">
                <a:solidFill>
                  <a:schemeClr val="tx1">
                    <a:lumMod val="65000"/>
                    <a:lumOff val="35000"/>
                  </a:schemeClr>
                </a:solidFill>
                <a:round/>
              </a:ln>
              <a:effectLst/>
            </c:spPr>
          </c:errBars>
          <c:cat>
            <c:strRef>
              <c:f>Summary!$A$4:$A$12</c:f>
              <c:strCache>
                <c:ptCount val="9"/>
                <c:pt idx="0">
                  <c:v>Mesotrione</c:v>
                </c:pt>
                <c:pt idx="1">
                  <c:v>Sulfentrazone</c:v>
                </c:pt>
                <c:pt idx="2">
                  <c:v>Metribuzin</c:v>
                </c:pt>
                <c:pt idx="3">
                  <c:v>Hexazinone</c:v>
                </c:pt>
                <c:pt idx="4">
                  <c:v>Flumioxazin</c:v>
                </c:pt>
                <c:pt idx="5">
                  <c:v>Diuron</c:v>
                </c:pt>
                <c:pt idx="6">
                  <c:v>Metolachor</c:v>
                </c:pt>
                <c:pt idx="7">
                  <c:v>Pendimethalin</c:v>
                </c:pt>
                <c:pt idx="8">
                  <c:v>Trifluralin</c:v>
                </c:pt>
              </c:strCache>
            </c:strRef>
          </c:cat>
          <c:val>
            <c:numRef>
              <c:f>Summary!$B$4:$B$12</c:f>
              <c:numCache>
                <c:formatCode>0.0</c:formatCode>
                <c:ptCount val="9"/>
                <c:pt idx="0">
                  <c:v>1.9901215427038284</c:v>
                </c:pt>
                <c:pt idx="1">
                  <c:v>8.6213267279811845</c:v>
                </c:pt>
                <c:pt idx="2">
                  <c:v>2.835949776744155</c:v>
                </c:pt>
                <c:pt idx="3">
                  <c:v>2.4334656821770211</c:v>
                </c:pt>
                <c:pt idx="4">
                  <c:v>4.1859853596450165</c:v>
                </c:pt>
                <c:pt idx="5">
                  <c:v>1.7500096849474343</c:v>
                </c:pt>
                <c:pt idx="6">
                  <c:v>6.9342882380910611</c:v>
                </c:pt>
                <c:pt idx="7">
                  <c:v>11.071682532999372</c:v>
                </c:pt>
                <c:pt idx="8">
                  <c:v>5.8282663866198678</c:v>
                </c:pt>
              </c:numCache>
            </c:numRef>
          </c:val>
          <c:extLst>
            <c:ext xmlns:c16="http://schemas.microsoft.com/office/drawing/2014/chart" uri="{C3380CC4-5D6E-409C-BE32-E72D297353CC}">
              <c16:uniqueId val="{00000000-54A7-4558-8F20-10C3DA56F8CB}"/>
            </c:ext>
          </c:extLst>
        </c:ser>
        <c:ser>
          <c:idx val="1"/>
          <c:order val="1"/>
          <c:tx>
            <c:strRef>
              <c:f>Summary!$C$3</c:f>
              <c:strCache>
                <c:ptCount val="1"/>
                <c:pt idx="0">
                  <c:v>toA</c:v>
                </c:pt>
              </c:strCache>
            </c:strRef>
          </c:tx>
          <c:spPr>
            <a:solidFill>
              <a:srgbClr val="FF0000"/>
            </a:solidFill>
            <a:ln>
              <a:noFill/>
            </a:ln>
            <a:effectLst/>
          </c:spPr>
          <c:invertIfNegative val="0"/>
          <c:errBars>
            <c:errBarType val="both"/>
            <c:errValType val="cust"/>
            <c:noEndCap val="0"/>
            <c:plus>
              <c:numRef>
                <c:f>Summary!$S$4:$S$12</c:f>
                <c:numCache>
                  <c:formatCode>General</c:formatCode>
                  <c:ptCount val="9"/>
                  <c:pt idx="0">
                    <c:v>8.1156565557513105E-2</c:v>
                  </c:pt>
                  <c:pt idx="1">
                    <c:v>0.40288211059873613</c:v>
                  </c:pt>
                  <c:pt idx="2">
                    <c:v>0.18905932854144944</c:v>
                  </c:pt>
                  <c:pt idx="3">
                    <c:v>0.12435004680975026</c:v>
                  </c:pt>
                  <c:pt idx="4">
                    <c:v>0.16798655252335029</c:v>
                  </c:pt>
                  <c:pt idx="5">
                    <c:v>7.7289792622770262E-2</c:v>
                  </c:pt>
                  <c:pt idx="6">
                    <c:v>0.36011852374438574</c:v>
                  </c:pt>
                  <c:pt idx="7">
                    <c:v>0.48122233013394305</c:v>
                  </c:pt>
                  <c:pt idx="8">
                    <c:v>0.32011454062400246</c:v>
                  </c:pt>
                </c:numCache>
              </c:numRef>
            </c:plus>
            <c:minus>
              <c:numRef>
                <c:f>Summary!$S$4:$S$12</c:f>
                <c:numCache>
                  <c:formatCode>General</c:formatCode>
                  <c:ptCount val="9"/>
                  <c:pt idx="0">
                    <c:v>8.1156565557513105E-2</c:v>
                  </c:pt>
                  <c:pt idx="1">
                    <c:v>0.40288211059873613</c:v>
                  </c:pt>
                  <c:pt idx="2">
                    <c:v>0.18905932854144944</c:v>
                  </c:pt>
                  <c:pt idx="3">
                    <c:v>0.12435004680975026</c:v>
                  </c:pt>
                  <c:pt idx="4">
                    <c:v>0.16798655252335029</c:v>
                  </c:pt>
                  <c:pt idx="5">
                    <c:v>7.7289792622770262E-2</c:v>
                  </c:pt>
                  <c:pt idx="6">
                    <c:v>0.36011852374438574</c:v>
                  </c:pt>
                  <c:pt idx="7">
                    <c:v>0.48122233013394305</c:v>
                  </c:pt>
                  <c:pt idx="8">
                    <c:v>0.32011454062400246</c:v>
                  </c:pt>
                </c:numCache>
              </c:numRef>
            </c:minus>
            <c:spPr>
              <a:noFill/>
              <a:ln w="9525" cap="flat" cmpd="sng" algn="ctr">
                <a:solidFill>
                  <a:schemeClr val="tx1">
                    <a:lumMod val="65000"/>
                    <a:lumOff val="35000"/>
                  </a:schemeClr>
                </a:solidFill>
                <a:round/>
              </a:ln>
              <a:effectLst/>
            </c:spPr>
          </c:errBars>
          <c:cat>
            <c:strRef>
              <c:f>Summary!$A$4:$A$12</c:f>
              <c:strCache>
                <c:ptCount val="9"/>
                <c:pt idx="0">
                  <c:v>Mesotrione</c:v>
                </c:pt>
                <c:pt idx="1">
                  <c:v>Sulfentrazone</c:v>
                </c:pt>
                <c:pt idx="2">
                  <c:v>Metribuzin</c:v>
                </c:pt>
                <c:pt idx="3">
                  <c:v>Hexazinone</c:v>
                </c:pt>
                <c:pt idx="4">
                  <c:v>Flumioxazin</c:v>
                </c:pt>
                <c:pt idx="5">
                  <c:v>Diuron</c:v>
                </c:pt>
                <c:pt idx="6">
                  <c:v>Metolachor</c:v>
                </c:pt>
                <c:pt idx="7">
                  <c:v>Pendimethalin</c:v>
                </c:pt>
                <c:pt idx="8">
                  <c:v>Trifluralin</c:v>
                </c:pt>
              </c:strCache>
            </c:strRef>
          </c:cat>
          <c:val>
            <c:numRef>
              <c:f>Summary!$C$4:$C$12</c:f>
              <c:numCache>
                <c:formatCode>0.0</c:formatCode>
                <c:ptCount val="9"/>
                <c:pt idx="0">
                  <c:v>1.8997254203312703</c:v>
                </c:pt>
                <c:pt idx="1">
                  <c:v>8.3394605888788167</c:v>
                </c:pt>
                <c:pt idx="2">
                  <c:v>2.8159471362656183</c:v>
                </c:pt>
                <c:pt idx="3">
                  <c:v>2.3816805207269116</c:v>
                </c:pt>
                <c:pt idx="4">
                  <c:v>3.9944807233831718</c:v>
                </c:pt>
                <c:pt idx="5">
                  <c:v>1.7175468199781589</c:v>
                </c:pt>
                <c:pt idx="6">
                  <c:v>6.8138927503308375</c:v>
                </c:pt>
                <c:pt idx="7">
                  <c:v>10.660433165407888</c:v>
                </c:pt>
                <c:pt idx="8">
                  <c:v>5.5570018848027933</c:v>
                </c:pt>
              </c:numCache>
            </c:numRef>
          </c:val>
          <c:extLst>
            <c:ext xmlns:c16="http://schemas.microsoft.com/office/drawing/2014/chart" uri="{C3380CC4-5D6E-409C-BE32-E72D297353CC}">
              <c16:uniqueId val="{00000001-54A7-4558-8F20-10C3DA56F8CB}"/>
            </c:ext>
          </c:extLst>
        </c:ser>
        <c:ser>
          <c:idx val="2"/>
          <c:order val="2"/>
          <c:tx>
            <c:strRef>
              <c:f>Summary!$D$3</c:f>
              <c:strCache>
                <c:ptCount val="1"/>
                <c:pt idx="0">
                  <c:v>toE</c:v>
                </c:pt>
              </c:strCache>
            </c:strRef>
          </c:tx>
          <c:spPr>
            <a:solidFill>
              <a:srgbClr val="1E3DF6"/>
            </a:solidFill>
            <a:ln>
              <a:noFill/>
            </a:ln>
            <a:effectLst/>
          </c:spPr>
          <c:invertIfNegative val="0"/>
          <c:errBars>
            <c:errBarType val="both"/>
            <c:errValType val="cust"/>
            <c:noEndCap val="0"/>
            <c:plus>
              <c:numRef>
                <c:f>Summary!$T$4:$T$12</c:f>
                <c:numCache>
                  <c:formatCode>General</c:formatCode>
                  <c:ptCount val="9"/>
                  <c:pt idx="0">
                    <c:v>5.1084124373728168E-2</c:v>
                  </c:pt>
                  <c:pt idx="1">
                    <c:v>0.27161851866210063</c:v>
                  </c:pt>
                  <c:pt idx="2">
                    <c:v>5.4885260187661662E-2</c:v>
                  </c:pt>
                  <c:pt idx="3">
                    <c:v>6.8616631615722262E-2</c:v>
                  </c:pt>
                  <c:pt idx="4">
                    <c:v>0.13323832703371857</c:v>
                  </c:pt>
                  <c:pt idx="5">
                    <c:v>0.15680234081410105</c:v>
                  </c:pt>
                  <c:pt idx="6">
                    <c:v>0.5144678332626621</c:v>
                  </c:pt>
                  <c:pt idx="7">
                    <c:v>0.34805404948175273</c:v>
                  </c:pt>
                  <c:pt idx="8">
                    <c:v>0.25088960867957061</c:v>
                  </c:pt>
                </c:numCache>
              </c:numRef>
            </c:plus>
            <c:minus>
              <c:numRef>
                <c:f>Summary!$T$4:$T$12</c:f>
                <c:numCache>
                  <c:formatCode>General</c:formatCode>
                  <c:ptCount val="9"/>
                  <c:pt idx="0">
                    <c:v>5.1084124373728168E-2</c:v>
                  </c:pt>
                  <c:pt idx="1">
                    <c:v>0.27161851866210063</c:v>
                  </c:pt>
                  <c:pt idx="2">
                    <c:v>5.4885260187661662E-2</c:v>
                  </c:pt>
                  <c:pt idx="3">
                    <c:v>6.8616631615722262E-2</c:v>
                  </c:pt>
                  <c:pt idx="4">
                    <c:v>0.13323832703371857</c:v>
                  </c:pt>
                  <c:pt idx="5">
                    <c:v>0.15680234081410105</c:v>
                  </c:pt>
                  <c:pt idx="6">
                    <c:v>0.5144678332626621</c:v>
                  </c:pt>
                  <c:pt idx="7">
                    <c:v>0.34805404948175273</c:v>
                  </c:pt>
                  <c:pt idx="8">
                    <c:v>0.25088960867957061</c:v>
                  </c:pt>
                </c:numCache>
              </c:numRef>
            </c:minus>
            <c:spPr>
              <a:noFill/>
              <a:ln w="9525" cap="flat" cmpd="sng" algn="ctr">
                <a:solidFill>
                  <a:schemeClr val="tx1">
                    <a:lumMod val="65000"/>
                    <a:lumOff val="35000"/>
                  </a:schemeClr>
                </a:solidFill>
                <a:round/>
              </a:ln>
              <a:effectLst/>
            </c:spPr>
          </c:errBars>
          <c:cat>
            <c:strRef>
              <c:f>Summary!$A$4:$A$12</c:f>
              <c:strCache>
                <c:ptCount val="9"/>
                <c:pt idx="0">
                  <c:v>Mesotrione</c:v>
                </c:pt>
                <c:pt idx="1">
                  <c:v>Sulfentrazone</c:v>
                </c:pt>
                <c:pt idx="2">
                  <c:v>Metribuzin</c:v>
                </c:pt>
                <c:pt idx="3">
                  <c:v>Hexazinone</c:v>
                </c:pt>
                <c:pt idx="4">
                  <c:v>Flumioxazin</c:v>
                </c:pt>
                <c:pt idx="5">
                  <c:v>Diuron</c:v>
                </c:pt>
                <c:pt idx="6">
                  <c:v>Metolachor</c:v>
                </c:pt>
                <c:pt idx="7">
                  <c:v>Pendimethalin</c:v>
                </c:pt>
                <c:pt idx="8">
                  <c:v>Trifluralin</c:v>
                </c:pt>
              </c:strCache>
            </c:strRef>
          </c:cat>
          <c:val>
            <c:numRef>
              <c:f>Summary!$D$4:$D$12</c:f>
              <c:numCache>
                <c:formatCode>0.0</c:formatCode>
                <c:ptCount val="9"/>
                <c:pt idx="0">
                  <c:v>1.8813249107795065</c:v>
                </c:pt>
                <c:pt idx="1">
                  <c:v>8.2221916677072127</c:v>
                </c:pt>
                <c:pt idx="2">
                  <c:v>1.5455068421117957</c:v>
                </c:pt>
                <c:pt idx="3">
                  <c:v>2.3260309831186103</c:v>
                </c:pt>
                <c:pt idx="4">
                  <c:v>3.9336156822360429</c:v>
                </c:pt>
                <c:pt idx="5">
                  <c:v>1.8106066602034971</c:v>
                </c:pt>
                <c:pt idx="6">
                  <c:v>7.1586948689436101</c:v>
                </c:pt>
                <c:pt idx="7">
                  <c:v>10.689519014887679</c:v>
                </c:pt>
                <c:pt idx="8">
                  <c:v>5.5983732389755074</c:v>
                </c:pt>
              </c:numCache>
            </c:numRef>
          </c:val>
          <c:extLst>
            <c:ext xmlns:c16="http://schemas.microsoft.com/office/drawing/2014/chart" uri="{C3380CC4-5D6E-409C-BE32-E72D297353CC}">
              <c16:uniqueId val="{00000002-54A7-4558-8F20-10C3DA56F8CB}"/>
            </c:ext>
          </c:extLst>
        </c:ser>
        <c:ser>
          <c:idx val="3"/>
          <c:order val="3"/>
          <c:tx>
            <c:strRef>
              <c:f>Summary!$E$3</c:f>
              <c:strCache>
                <c:ptCount val="1"/>
                <c:pt idx="0">
                  <c:v>t7A</c:v>
                </c:pt>
              </c:strCache>
            </c:strRef>
          </c:tx>
          <c:spPr>
            <a:solidFill>
              <a:srgbClr val="FF0000"/>
            </a:solidFill>
            <a:ln>
              <a:noFill/>
            </a:ln>
            <a:effectLst/>
          </c:spPr>
          <c:invertIfNegative val="0"/>
          <c:errBars>
            <c:errBarType val="both"/>
            <c:errValType val="cust"/>
            <c:noEndCap val="0"/>
            <c:plus>
              <c:numRef>
                <c:f>Summary!$U$4:$U$12</c:f>
                <c:numCache>
                  <c:formatCode>General</c:formatCode>
                  <c:ptCount val="9"/>
                  <c:pt idx="0">
                    <c:v>6.0374390273753388E-2</c:v>
                  </c:pt>
                  <c:pt idx="1">
                    <c:v>0.16469289387512911</c:v>
                  </c:pt>
                  <c:pt idx="2">
                    <c:v>0.10108858854416637</c:v>
                  </c:pt>
                  <c:pt idx="3">
                    <c:v>5.9371490691371188E-2</c:v>
                  </c:pt>
                  <c:pt idx="4">
                    <c:v>6.6620989661832025E-2</c:v>
                  </c:pt>
                  <c:pt idx="5">
                    <c:v>3.7378071638574054E-2</c:v>
                  </c:pt>
                  <c:pt idx="6">
                    <c:v>0.10750969964867628</c:v>
                  </c:pt>
                  <c:pt idx="7">
                    <c:v>0.16696803930554344</c:v>
                  </c:pt>
                  <c:pt idx="8">
                    <c:v>2.1845513979915875E-2</c:v>
                  </c:pt>
                </c:numCache>
              </c:numRef>
            </c:plus>
            <c:minus>
              <c:numRef>
                <c:f>Summary!$U$4:$U$12</c:f>
                <c:numCache>
                  <c:formatCode>General</c:formatCode>
                  <c:ptCount val="9"/>
                  <c:pt idx="0">
                    <c:v>6.0374390273753388E-2</c:v>
                  </c:pt>
                  <c:pt idx="1">
                    <c:v>0.16469289387512911</c:v>
                  </c:pt>
                  <c:pt idx="2">
                    <c:v>0.10108858854416637</c:v>
                  </c:pt>
                  <c:pt idx="3">
                    <c:v>5.9371490691371188E-2</c:v>
                  </c:pt>
                  <c:pt idx="4">
                    <c:v>6.6620989661832025E-2</c:v>
                  </c:pt>
                  <c:pt idx="5">
                    <c:v>3.7378071638574054E-2</c:v>
                  </c:pt>
                  <c:pt idx="6">
                    <c:v>0.10750969964867628</c:v>
                  </c:pt>
                  <c:pt idx="7">
                    <c:v>0.16696803930554344</c:v>
                  </c:pt>
                  <c:pt idx="8">
                    <c:v>2.1845513979915875E-2</c:v>
                  </c:pt>
                </c:numCache>
              </c:numRef>
            </c:minus>
            <c:spPr>
              <a:noFill/>
              <a:ln w="9525" cap="flat" cmpd="sng" algn="ctr">
                <a:solidFill>
                  <a:schemeClr val="tx1">
                    <a:lumMod val="65000"/>
                    <a:lumOff val="35000"/>
                  </a:schemeClr>
                </a:solidFill>
                <a:round/>
              </a:ln>
              <a:effectLst/>
            </c:spPr>
          </c:errBars>
          <c:cat>
            <c:strRef>
              <c:f>Summary!$A$4:$A$12</c:f>
              <c:strCache>
                <c:ptCount val="9"/>
                <c:pt idx="0">
                  <c:v>Mesotrione</c:v>
                </c:pt>
                <c:pt idx="1">
                  <c:v>Sulfentrazone</c:v>
                </c:pt>
                <c:pt idx="2">
                  <c:v>Metribuzin</c:v>
                </c:pt>
                <c:pt idx="3">
                  <c:v>Hexazinone</c:v>
                </c:pt>
                <c:pt idx="4">
                  <c:v>Flumioxazin</c:v>
                </c:pt>
                <c:pt idx="5">
                  <c:v>Diuron</c:v>
                </c:pt>
                <c:pt idx="6">
                  <c:v>Metolachor</c:v>
                </c:pt>
                <c:pt idx="7">
                  <c:v>Pendimethalin</c:v>
                </c:pt>
                <c:pt idx="8">
                  <c:v>Trifluralin</c:v>
                </c:pt>
              </c:strCache>
            </c:strRef>
          </c:cat>
          <c:val>
            <c:numRef>
              <c:f>Summary!$E$4:$E$12</c:f>
              <c:numCache>
                <c:formatCode>0.0</c:formatCode>
                <c:ptCount val="9"/>
                <c:pt idx="0">
                  <c:v>1.9696156584292641</c:v>
                </c:pt>
                <c:pt idx="1">
                  <c:v>7.5717250764231325</c:v>
                </c:pt>
                <c:pt idx="2">
                  <c:v>2.6106950062713099</c:v>
                </c:pt>
                <c:pt idx="3">
                  <c:v>2.2859952914273038</c:v>
                </c:pt>
                <c:pt idx="4">
                  <c:v>3.6118446770223485</c:v>
                </c:pt>
                <c:pt idx="5">
                  <c:v>0.95606055288964853</c:v>
                </c:pt>
                <c:pt idx="6">
                  <c:v>6.9225033054092888</c:v>
                </c:pt>
                <c:pt idx="7">
                  <c:v>6.9719851414104168</c:v>
                </c:pt>
                <c:pt idx="8">
                  <c:v>3.3109543928351854</c:v>
                </c:pt>
              </c:numCache>
            </c:numRef>
          </c:val>
          <c:extLst>
            <c:ext xmlns:c16="http://schemas.microsoft.com/office/drawing/2014/chart" uri="{C3380CC4-5D6E-409C-BE32-E72D297353CC}">
              <c16:uniqueId val="{00000003-54A7-4558-8F20-10C3DA56F8CB}"/>
            </c:ext>
          </c:extLst>
        </c:ser>
        <c:ser>
          <c:idx val="4"/>
          <c:order val="4"/>
          <c:tx>
            <c:strRef>
              <c:f>Summary!$F$3</c:f>
              <c:strCache>
                <c:ptCount val="1"/>
                <c:pt idx="0">
                  <c:v>t7E</c:v>
                </c:pt>
              </c:strCache>
            </c:strRef>
          </c:tx>
          <c:spPr>
            <a:solidFill>
              <a:srgbClr val="1E3DF6"/>
            </a:solidFill>
            <a:ln>
              <a:noFill/>
            </a:ln>
            <a:effectLst/>
          </c:spPr>
          <c:invertIfNegative val="0"/>
          <c:errBars>
            <c:errBarType val="both"/>
            <c:errValType val="cust"/>
            <c:noEndCap val="0"/>
            <c:plus>
              <c:numRef>
                <c:f>Summary!$V$4:$V$12</c:f>
                <c:numCache>
                  <c:formatCode>General</c:formatCode>
                  <c:ptCount val="9"/>
                  <c:pt idx="0">
                    <c:v>2.7532740708215628E-2</c:v>
                  </c:pt>
                  <c:pt idx="1">
                    <c:v>0.11801891711350319</c:v>
                  </c:pt>
                  <c:pt idx="2">
                    <c:v>7.0405322729952535E-2</c:v>
                  </c:pt>
                  <c:pt idx="3">
                    <c:v>6.591176855876954E-2</c:v>
                  </c:pt>
                  <c:pt idx="4">
                    <c:v>4.8984257837537723E-2</c:v>
                  </c:pt>
                  <c:pt idx="5">
                    <c:v>1.5679050453289635E-2</c:v>
                  </c:pt>
                  <c:pt idx="6">
                    <c:v>0.11909211185550571</c:v>
                  </c:pt>
                  <c:pt idx="7">
                    <c:v>6.5447779308844017E-2</c:v>
                  </c:pt>
                  <c:pt idx="8">
                    <c:v>3.6477896039039469E-2</c:v>
                  </c:pt>
                </c:numCache>
              </c:numRef>
            </c:plus>
            <c:minus>
              <c:numRef>
                <c:f>Summary!$V$4:$V$12</c:f>
                <c:numCache>
                  <c:formatCode>General</c:formatCode>
                  <c:ptCount val="9"/>
                  <c:pt idx="0">
                    <c:v>2.7532740708215628E-2</c:v>
                  </c:pt>
                  <c:pt idx="1">
                    <c:v>0.11801891711350319</c:v>
                  </c:pt>
                  <c:pt idx="2">
                    <c:v>7.0405322729952535E-2</c:v>
                  </c:pt>
                  <c:pt idx="3">
                    <c:v>6.591176855876954E-2</c:v>
                  </c:pt>
                  <c:pt idx="4">
                    <c:v>4.8984257837537723E-2</c:v>
                  </c:pt>
                  <c:pt idx="5">
                    <c:v>1.5679050453289635E-2</c:v>
                  </c:pt>
                  <c:pt idx="6">
                    <c:v>0.11909211185550571</c:v>
                  </c:pt>
                  <c:pt idx="7">
                    <c:v>6.5447779308844017E-2</c:v>
                  </c:pt>
                  <c:pt idx="8">
                    <c:v>3.6477896039039469E-2</c:v>
                  </c:pt>
                </c:numCache>
              </c:numRef>
            </c:minus>
            <c:spPr>
              <a:noFill/>
              <a:ln w="9525" cap="flat" cmpd="sng" algn="ctr">
                <a:solidFill>
                  <a:schemeClr val="tx1">
                    <a:lumMod val="65000"/>
                    <a:lumOff val="35000"/>
                  </a:schemeClr>
                </a:solidFill>
                <a:round/>
              </a:ln>
              <a:effectLst/>
            </c:spPr>
          </c:errBars>
          <c:cat>
            <c:strRef>
              <c:f>Summary!$A$4:$A$12</c:f>
              <c:strCache>
                <c:ptCount val="9"/>
                <c:pt idx="0">
                  <c:v>Mesotrione</c:v>
                </c:pt>
                <c:pt idx="1">
                  <c:v>Sulfentrazone</c:v>
                </c:pt>
                <c:pt idx="2">
                  <c:v>Metribuzin</c:v>
                </c:pt>
                <c:pt idx="3">
                  <c:v>Hexazinone</c:v>
                </c:pt>
                <c:pt idx="4">
                  <c:v>Flumioxazin</c:v>
                </c:pt>
                <c:pt idx="5">
                  <c:v>Diuron</c:v>
                </c:pt>
                <c:pt idx="6">
                  <c:v>Metolachor</c:v>
                </c:pt>
                <c:pt idx="7">
                  <c:v>Pendimethalin</c:v>
                </c:pt>
                <c:pt idx="8">
                  <c:v>Trifluralin</c:v>
                </c:pt>
              </c:strCache>
            </c:strRef>
          </c:cat>
          <c:val>
            <c:numRef>
              <c:f>Summary!$F$4:$F$12</c:f>
              <c:numCache>
                <c:formatCode>0.0</c:formatCode>
                <c:ptCount val="9"/>
                <c:pt idx="0">
                  <c:v>1.9942022998586042</c:v>
                </c:pt>
                <c:pt idx="1">
                  <c:v>7.2992527952051942</c:v>
                </c:pt>
                <c:pt idx="2">
                  <c:v>1.4183720330195797</c:v>
                </c:pt>
                <c:pt idx="3">
                  <c:v>2.2545033901137761</c:v>
                </c:pt>
                <c:pt idx="4">
                  <c:v>3.5565699650327733</c:v>
                </c:pt>
                <c:pt idx="5">
                  <c:v>1.2954459549041972</c:v>
                </c:pt>
                <c:pt idx="6">
                  <c:v>7.1507982231628953</c:v>
                </c:pt>
                <c:pt idx="7">
                  <c:v>8.1450711082802965</c:v>
                </c:pt>
                <c:pt idx="8">
                  <c:v>3.7158872285784903</c:v>
                </c:pt>
              </c:numCache>
            </c:numRef>
          </c:val>
          <c:extLst>
            <c:ext xmlns:c16="http://schemas.microsoft.com/office/drawing/2014/chart" uri="{C3380CC4-5D6E-409C-BE32-E72D297353CC}">
              <c16:uniqueId val="{00000004-54A7-4558-8F20-10C3DA56F8CB}"/>
            </c:ext>
          </c:extLst>
        </c:ser>
        <c:ser>
          <c:idx val="5"/>
          <c:order val="5"/>
          <c:tx>
            <c:strRef>
              <c:f>Summary!$G$3</c:f>
              <c:strCache>
                <c:ptCount val="1"/>
                <c:pt idx="0">
                  <c:v>t14A</c:v>
                </c:pt>
              </c:strCache>
            </c:strRef>
          </c:tx>
          <c:spPr>
            <a:solidFill>
              <a:srgbClr val="FF0000"/>
            </a:solidFill>
            <a:ln>
              <a:noFill/>
            </a:ln>
            <a:effectLst/>
          </c:spPr>
          <c:invertIfNegative val="0"/>
          <c:errBars>
            <c:errBarType val="both"/>
            <c:errValType val="cust"/>
            <c:noEndCap val="0"/>
            <c:plus>
              <c:numRef>
                <c:f>Summary!$W$4:$W$12</c:f>
                <c:numCache>
                  <c:formatCode>General</c:formatCode>
                  <c:ptCount val="9"/>
                  <c:pt idx="0">
                    <c:v>3.378262952005251E-2</c:v>
                  </c:pt>
                  <c:pt idx="1">
                    <c:v>5.055788331791581E-2</c:v>
                  </c:pt>
                  <c:pt idx="2">
                    <c:v>4.0549319956412908E-2</c:v>
                  </c:pt>
                  <c:pt idx="3">
                    <c:v>1.4903806908612779E-2</c:v>
                  </c:pt>
                  <c:pt idx="4">
                    <c:v>6.5133947462023958E-2</c:v>
                  </c:pt>
                  <c:pt idx="5">
                    <c:v>1.8418031607421479E-2</c:v>
                  </c:pt>
                  <c:pt idx="6">
                    <c:v>4.9057011034049955E-2</c:v>
                  </c:pt>
                  <c:pt idx="7">
                    <c:v>0.21131682036307689</c:v>
                  </c:pt>
                  <c:pt idx="8">
                    <c:v>0.11851931360340359</c:v>
                  </c:pt>
                </c:numCache>
              </c:numRef>
            </c:plus>
            <c:minus>
              <c:numRef>
                <c:f>Summary!$W$4:$W$12</c:f>
                <c:numCache>
                  <c:formatCode>General</c:formatCode>
                  <c:ptCount val="9"/>
                  <c:pt idx="0">
                    <c:v>3.378262952005251E-2</c:v>
                  </c:pt>
                  <c:pt idx="1">
                    <c:v>5.055788331791581E-2</c:v>
                  </c:pt>
                  <c:pt idx="2">
                    <c:v>4.0549319956412908E-2</c:v>
                  </c:pt>
                  <c:pt idx="3">
                    <c:v>1.4903806908612779E-2</c:v>
                  </c:pt>
                  <c:pt idx="4">
                    <c:v>6.5133947462023958E-2</c:v>
                  </c:pt>
                  <c:pt idx="5">
                    <c:v>1.8418031607421479E-2</c:v>
                  </c:pt>
                  <c:pt idx="6">
                    <c:v>4.9057011034049955E-2</c:v>
                  </c:pt>
                  <c:pt idx="7">
                    <c:v>0.21131682036307689</c:v>
                  </c:pt>
                  <c:pt idx="8">
                    <c:v>0.11851931360340359</c:v>
                  </c:pt>
                </c:numCache>
              </c:numRef>
            </c:minus>
            <c:spPr>
              <a:noFill/>
              <a:ln w="9525" cap="flat" cmpd="sng" algn="ctr">
                <a:solidFill>
                  <a:schemeClr val="tx1">
                    <a:lumMod val="65000"/>
                    <a:lumOff val="35000"/>
                  </a:schemeClr>
                </a:solidFill>
                <a:round/>
              </a:ln>
              <a:effectLst/>
            </c:spPr>
          </c:errBars>
          <c:cat>
            <c:strRef>
              <c:f>Summary!$A$4:$A$12</c:f>
              <c:strCache>
                <c:ptCount val="9"/>
                <c:pt idx="0">
                  <c:v>Mesotrione</c:v>
                </c:pt>
                <c:pt idx="1">
                  <c:v>Sulfentrazone</c:v>
                </c:pt>
                <c:pt idx="2">
                  <c:v>Metribuzin</c:v>
                </c:pt>
                <c:pt idx="3">
                  <c:v>Hexazinone</c:v>
                </c:pt>
                <c:pt idx="4">
                  <c:v>Flumioxazin</c:v>
                </c:pt>
                <c:pt idx="5">
                  <c:v>Diuron</c:v>
                </c:pt>
                <c:pt idx="6">
                  <c:v>Metolachor</c:v>
                </c:pt>
                <c:pt idx="7">
                  <c:v>Pendimethalin</c:v>
                </c:pt>
                <c:pt idx="8">
                  <c:v>Trifluralin</c:v>
                </c:pt>
              </c:strCache>
            </c:strRef>
          </c:cat>
          <c:val>
            <c:numRef>
              <c:f>Summary!$G$4:$G$12</c:f>
              <c:numCache>
                <c:formatCode>0.0</c:formatCode>
                <c:ptCount val="9"/>
                <c:pt idx="0">
                  <c:v>1.9454632773478906</c:v>
                </c:pt>
                <c:pt idx="1">
                  <c:v>6.8614469736905024</c:v>
                </c:pt>
                <c:pt idx="2">
                  <c:v>2.4805863114671176</c:v>
                </c:pt>
                <c:pt idx="3">
                  <c:v>2.2868909780289624</c:v>
                </c:pt>
                <c:pt idx="4">
                  <c:v>3.4277720434513448</c:v>
                </c:pt>
                <c:pt idx="5">
                  <c:v>0.75398143327662215</c:v>
                </c:pt>
                <c:pt idx="6">
                  <c:v>6.5449238850948257</c:v>
                </c:pt>
                <c:pt idx="7">
                  <c:v>2.5045394683281219</c:v>
                </c:pt>
                <c:pt idx="8">
                  <c:v>2.6954111104515035</c:v>
                </c:pt>
              </c:numCache>
            </c:numRef>
          </c:val>
          <c:extLst>
            <c:ext xmlns:c16="http://schemas.microsoft.com/office/drawing/2014/chart" uri="{C3380CC4-5D6E-409C-BE32-E72D297353CC}">
              <c16:uniqueId val="{00000005-54A7-4558-8F20-10C3DA56F8CB}"/>
            </c:ext>
          </c:extLst>
        </c:ser>
        <c:ser>
          <c:idx val="6"/>
          <c:order val="6"/>
          <c:tx>
            <c:strRef>
              <c:f>Summary!$H$3</c:f>
              <c:strCache>
                <c:ptCount val="1"/>
                <c:pt idx="0">
                  <c:v>t14E</c:v>
                </c:pt>
              </c:strCache>
            </c:strRef>
          </c:tx>
          <c:spPr>
            <a:solidFill>
              <a:srgbClr val="1E3DF6"/>
            </a:solidFill>
            <a:ln>
              <a:noFill/>
            </a:ln>
            <a:effectLst/>
          </c:spPr>
          <c:invertIfNegative val="0"/>
          <c:errBars>
            <c:errBarType val="both"/>
            <c:errValType val="cust"/>
            <c:noEndCap val="0"/>
            <c:plus>
              <c:numRef>
                <c:f>Summary!$X$4:$X$12</c:f>
                <c:numCache>
                  <c:formatCode>General</c:formatCode>
                  <c:ptCount val="9"/>
                  <c:pt idx="0">
                    <c:v>3.5096336657443862E-2</c:v>
                  </c:pt>
                  <c:pt idx="1">
                    <c:v>9.5477807208899201E-2</c:v>
                  </c:pt>
                  <c:pt idx="2">
                    <c:v>5.7570651367103633E-2</c:v>
                  </c:pt>
                  <c:pt idx="3">
                    <c:v>2.9410221243745292E-2</c:v>
                  </c:pt>
                  <c:pt idx="4">
                    <c:v>4.1960457112972915E-2</c:v>
                  </c:pt>
                  <c:pt idx="5">
                    <c:v>6.6874747736045698E-3</c:v>
                  </c:pt>
                  <c:pt idx="6">
                    <c:v>0.11066912615783854</c:v>
                  </c:pt>
                  <c:pt idx="7">
                    <c:v>0.10922024960761097</c:v>
                  </c:pt>
                  <c:pt idx="8">
                    <c:v>0.13049595022670768</c:v>
                  </c:pt>
                </c:numCache>
              </c:numRef>
            </c:plus>
            <c:minus>
              <c:numRef>
                <c:f>Summary!$X$4:$X$12</c:f>
                <c:numCache>
                  <c:formatCode>General</c:formatCode>
                  <c:ptCount val="9"/>
                  <c:pt idx="0">
                    <c:v>3.5096336657443862E-2</c:v>
                  </c:pt>
                  <c:pt idx="1">
                    <c:v>9.5477807208899201E-2</c:v>
                  </c:pt>
                  <c:pt idx="2">
                    <c:v>5.7570651367103633E-2</c:v>
                  </c:pt>
                  <c:pt idx="3">
                    <c:v>2.9410221243745292E-2</c:v>
                  </c:pt>
                  <c:pt idx="4">
                    <c:v>4.1960457112972915E-2</c:v>
                  </c:pt>
                  <c:pt idx="5">
                    <c:v>6.6874747736045698E-3</c:v>
                  </c:pt>
                  <c:pt idx="6">
                    <c:v>0.11066912615783854</c:v>
                  </c:pt>
                  <c:pt idx="7">
                    <c:v>0.10922024960761097</c:v>
                  </c:pt>
                  <c:pt idx="8">
                    <c:v>0.13049595022670768</c:v>
                  </c:pt>
                </c:numCache>
              </c:numRef>
            </c:minus>
            <c:spPr>
              <a:noFill/>
              <a:ln w="9525" cap="flat" cmpd="sng" algn="ctr">
                <a:solidFill>
                  <a:schemeClr val="tx1">
                    <a:lumMod val="65000"/>
                    <a:lumOff val="35000"/>
                  </a:schemeClr>
                </a:solidFill>
                <a:round/>
              </a:ln>
              <a:effectLst/>
            </c:spPr>
          </c:errBars>
          <c:cat>
            <c:strRef>
              <c:f>Summary!$A$4:$A$12</c:f>
              <c:strCache>
                <c:ptCount val="9"/>
                <c:pt idx="0">
                  <c:v>Mesotrione</c:v>
                </c:pt>
                <c:pt idx="1">
                  <c:v>Sulfentrazone</c:v>
                </c:pt>
                <c:pt idx="2">
                  <c:v>Metribuzin</c:v>
                </c:pt>
                <c:pt idx="3">
                  <c:v>Hexazinone</c:v>
                </c:pt>
                <c:pt idx="4">
                  <c:v>Flumioxazin</c:v>
                </c:pt>
                <c:pt idx="5">
                  <c:v>Diuron</c:v>
                </c:pt>
                <c:pt idx="6">
                  <c:v>Metolachor</c:v>
                </c:pt>
                <c:pt idx="7">
                  <c:v>Pendimethalin</c:v>
                </c:pt>
                <c:pt idx="8">
                  <c:v>Trifluralin</c:v>
                </c:pt>
              </c:strCache>
            </c:strRef>
          </c:cat>
          <c:val>
            <c:numRef>
              <c:f>Summary!$H$4:$H$12</c:f>
              <c:numCache>
                <c:formatCode>0.0</c:formatCode>
                <c:ptCount val="9"/>
                <c:pt idx="0">
                  <c:v>2.1372669589388358</c:v>
                </c:pt>
                <c:pt idx="1">
                  <c:v>6.4462850429834253</c:v>
                </c:pt>
                <c:pt idx="2">
                  <c:v>1.3359841022592851</c:v>
                </c:pt>
                <c:pt idx="3">
                  <c:v>2.1781227535306251</c:v>
                </c:pt>
                <c:pt idx="4">
                  <c:v>3.3280301678425186</c:v>
                </c:pt>
                <c:pt idx="5">
                  <c:v>1.1418131104346694</c:v>
                </c:pt>
                <c:pt idx="6">
                  <c:v>6.7778537248622719</c:v>
                </c:pt>
                <c:pt idx="7">
                  <c:v>6.6570366787508446</c:v>
                </c:pt>
                <c:pt idx="8">
                  <c:v>3.1713333675434856</c:v>
                </c:pt>
              </c:numCache>
            </c:numRef>
          </c:val>
          <c:extLst>
            <c:ext xmlns:c16="http://schemas.microsoft.com/office/drawing/2014/chart" uri="{C3380CC4-5D6E-409C-BE32-E72D297353CC}">
              <c16:uniqueId val="{00000006-54A7-4558-8F20-10C3DA56F8CB}"/>
            </c:ext>
          </c:extLst>
        </c:ser>
        <c:dLbls>
          <c:showLegendKey val="0"/>
          <c:showVal val="0"/>
          <c:showCatName val="0"/>
          <c:showSerName val="0"/>
          <c:showPercent val="0"/>
          <c:showBubbleSize val="0"/>
        </c:dLbls>
        <c:gapWidth val="219"/>
        <c:overlap val="-27"/>
        <c:axId val="899629167"/>
        <c:axId val="895614015"/>
      </c:barChart>
      <c:catAx>
        <c:axId val="8996291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895614015"/>
        <c:crosses val="autoZero"/>
        <c:auto val="1"/>
        <c:lblAlgn val="ctr"/>
        <c:lblOffset val="100"/>
        <c:noMultiLvlLbl val="0"/>
      </c:catAx>
      <c:valAx>
        <c:axId val="895614015"/>
        <c:scaling>
          <c:orientation val="minMax"/>
          <c:max val="11"/>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mgL</a:t>
                </a:r>
                <a:r>
                  <a:rPr lang="en-US" sz="1800" baseline="30000"/>
                  <a:t>-1 </a:t>
                </a:r>
                <a:r>
                  <a:rPr lang="en-US" sz="1800" baseline="0"/>
                  <a:t> in acetonitrile</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96291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zh-CN" altLang="zh-CN"/>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7168DF24-F138-42C1-BE01-5B2B6F8E7419}" type="datetimeFigureOut">
              <a:rPr lang="en-US" altLang="zh-CN"/>
              <a:pPr>
                <a:defRPr/>
              </a:pPr>
              <a:t>3/28/2022</a:t>
            </a:fld>
            <a:endParaRPr lang="en-US" altLang="zh-CN"/>
          </a:p>
        </p:txBody>
      </p:sp>
      <p:sp>
        <p:nvSpPr>
          <p:cNvPr id="4" name="Slide Image Placeholder 3"/>
          <p:cNvSpPr>
            <a:spLocks noGrp="1" noRot="1" noChangeAspect="1"/>
          </p:cNvSpPr>
          <p:nvPr>
            <p:ph type="sldImg" idx="2"/>
          </p:nvPr>
        </p:nvSpPr>
        <p:spPr>
          <a:xfrm>
            <a:off x="1470025" y="685800"/>
            <a:ext cx="391795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zh-CN" alt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BD6B03A-0162-4994-A2B4-C835FCBAD8D3}" type="slidenum">
              <a:rPr lang="en-US" altLang="zh-CN"/>
              <a:pPr>
                <a:defRPr/>
              </a:pPr>
              <a:t>‹#›</a:t>
            </a:fld>
            <a:endParaRPr lang="en-US" altLang="zh-CN"/>
          </a:p>
        </p:txBody>
      </p:sp>
    </p:spTree>
    <p:extLst>
      <p:ext uri="{BB962C8B-B14F-4D97-AF65-F5344CB8AC3E}">
        <p14:creationId xmlns:p14="http://schemas.microsoft.com/office/powerpoint/2010/main" val="36342410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mn-lt"/>
        <a:ea typeface="+mn-ea"/>
        <a:cs typeface="+mn-cs"/>
      </a:defRPr>
    </a:lvl1pPr>
    <a:lvl2pPr marL="548554" algn="l" rtl="0" eaLnBrk="0" fontAlgn="base" hangingPunct="0">
      <a:spcBef>
        <a:spcPct val="30000"/>
      </a:spcBef>
      <a:spcAft>
        <a:spcPct val="0"/>
      </a:spcAft>
      <a:defRPr sz="1400" kern="1200">
        <a:solidFill>
          <a:schemeClr val="tx1"/>
        </a:solidFill>
        <a:latin typeface="+mn-lt"/>
        <a:ea typeface="+mn-ea"/>
        <a:cs typeface="+mn-cs"/>
      </a:defRPr>
    </a:lvl2pPr>
    <a:lvl3pPr marL="1097108" algn="l" rtl="0" eaLnBrk="0" fontAlgn="base" hangingPunct="0">
      <a:spcBef>
        <a:spcPct val="30000"/>
      </a:spcBef>
      <a:spcAft>
        <a:spcPct val="0"/>
      </a:spcAft>
      <a:defRPr sz="1400" kern="1200">
        <a:solidFill>
          <a:schemeClr val="tx1"/>
        </a:solidFill>
        <a:latin typeface="+mn-lt"/>
        <a:ea typeface="+mn-ea"/>
        <a:cs typeface="+mn-cs"/>
      </a:defRPr>
    </a:lvl3pPr>
    <a:lvl4pPr marL="1645661" algn="l" rtl="0" eaLnBrk="0" fontAlgn="base" hangingPunct="0">
      <a:spcBef>
        <a:spcPct val="30000"/>
      </a:spcBef>
      <a:spcAft>
        <a:spcPct val="0"/>
      </a:spcAft>
      <a:defRPr sz="1400" kern="1200">
        <a:solidFill>
          <a:schemeClr val="tx1"/>
        </a:solidFill>
        <a:latin typeface="+mn-lt"/>
        <a:ea typeface="+mn-ea"/>
        <a:cs typeface="+mn-cs"/>
      </a:defRPr>
    </a:lvl4pPr>
    <a:lvl5pPr marL="2194215" algn="l" rtl="0" eaLnBrk="0" fontAlgn="base" hangingPunct="0">
      <a:spcBef>
        <a:spcPct val="30000"/>
      </a:spcBef>
      <a:spcAft>
        <a:spcPct val="0"/>
      </a:spcAft>
      <a:defRPr sz="1400" kern="1200">
        <a:solidFill>
          <a:schemeClr val="tx1"/>
        </a:solidFill>
        <a:latin typeface="+mn-lt"/>
        <a:ea typeface="+mn-ea"/>
        <a:cs typeface="+mn-cs"/>
      </a:defRPr>
    </a:lvl5pPr>
    <a:lvl6pPr marL="2742769" algn="l" defTabSz="1097108" rtl="0" eaLnBrk="1" latinLnBrk="0" hangingPunct="1">
      <a:defRPr sz="1400" kern="1200">
        <a:solidFill>
          <a:schemeClr val="tx1"/>
        </a:solidFill>
        <a:latin typeface="+mn-lt"/>
        <a:ea typeface="+mn-ea"/>
        <a:cs typeface="+mn-cs"/>
      </a:defRPr>
    </a:lvl6pPr>
    <a:lvl7pPr marL="3291321" algn="l" defTabSz="1097108" rtl="0" eaLnBrk="1" latinLnBrk="0" hangingPunct="1">
      <a:defRPr sz="1400" kern="1200">
        <a:solidFill>
          <a:schemeClr val="tx1"/>
        </a:solidFill>
        <a:latin typeface="+mn-lt"/>
        <a:ea typeface="+mn-ea"/>
        <a:cs typeface="+mn-cs"/>
      </a:defRPr>
    </a:lvl7pPr>
    <a:lvl8pPr marL="3839876" algn="l" defTabSz="1097108" rtl="0" eaLnBrk="1" latinLnBrk="0" hangingPunct="1">
      <a:defRPr sz="1400" kern="1200">
        <a:solidFill>
          <a:schemeClr val="tx1"/>
        </a:solidFill>
        <a:latin typeface="+mn-lt"/>
        <a:ea typeface="+mn-ea"/>
        <a:cs typeface="+mn-cs"/>
      </a:defRPr>
    </a:lvl8pPr>
    <a:lvl9pPr marL="4388430" algn="l" defTabSz="1097108"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xfrm>
            <a:off x="1470025" y="685800"/>
            <a:ext cx="3917950" cy="3429000"/>
          </a:xfrm>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dirty="0">
              <a:cs typeface="宋体"/>
            </a:endParaRPr>
          </a:p>
        </p:txBody>
      </p:sp>
      <p:sp>
        <p:nvSpPr>
          <p:cNvPr id="15363" name="Slide Number Placeholder 3"/>
          <p:cNvSpPr>
            <a:spLocks noGrp="1"/>
          </p:cNvSpPr>
          <p:nvPr>
            <p:ph type="sldNum" sz="quarter" idx="5"/>
          </p:nvPr>
        </p:nvSpPr>
        <p:spPr bwMode="auto">
          <a:noFill/>
          <a:ln>
            <a:miter lim="800000"/>
            <a:headEnd/>
            <a:tailEnd/>
          </a:ln>
        </p:spPr>
        <p:txBody>
          <a:bodyPr/>
          <a:lstStyle/>
          <a:p>
            <a:fld id="{01B87882-6687-4996-9AE1-12698755B45B}" type="slidenum">
              <a:rPr lang="en-US" altLang="zh-CN" smtClean="0">
                <a:cs typeface="宋体"/>
              </a:rPr>
              <a:pPr/>
              <a:t>1</a:t>
            </a:fld>
            <a:endParaRPr lang="en-US" altLang="zh-CN">
              <a:cs typeface="宋体"/>
            </a:endParaRPr>
          </a:p>
        </p:txBody>
      </p:sp>
    </p:spTree>
    <p:extLst>
      <p:ext uri="{BB962C8B-B14F-4D97-AF65-F5344CB8AC3E}">
        <p14:creationId xmlns:p14="http://schemas.microsoft.com/office/powerpoint/2010/main" val="620624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1930384"/>
            <a:ext cx="37307520" cy="8232140"/>
          </a:xfrm>
        </p:spPr>
        <p:txBody>
          <a:bodyPr/>
          <a:lstStyle/>
          <a:p>
            <a:r>
              <a:rPr lang="en-US"/>
              <a:t>Click to edit Master title style</a:t>
            </a:r>
          </a:p>
        </p:txBody>
      </p:sp>
      <p:sp>
        <p:nvSpPr>
          <p:cNvPr id="3" name="Subtitle 2"/>
          <p:cNvSpPr>
            <a:spLocks noGrp="1"/>
          </p:cNvSpPr>
          <p:nvPr>
            <p:ph type="subTitle" idx="1"/>
          </p:nvPr>
        </p:nvSpPr>
        <p:spPr>
          <a:xfrm>
            <a:off x="6583680" y="21762720"/>
            <a:ext cx="30723840" cy="9814560"/>
          </a:xfrm>
        </p:spPr>
        <p:txBody>
          <a:bodyPr/>
          <a:lstStyle>
            <a:lvl1pPr marL="0" indent="0" algn="ctr">
              <a:buNone/>
              <a:defRPr>
                <a:solidFill>
                  <a:schemeClr val="tx1">
                    <a:tint val="75000"/>
                  </a:schemeClr>
                </a:solidFill>
              </a:defRPr>
            </a:lvl1pPr>
            <a:lvl2pPr marL="2413638" indent="0" algn="ctr">
              <a:buNone/>
              <a:defRPr>
                <a:solidFill>
                  <a:schemeClr val="tx1">
                    <a:tint val="75000"/>
                  </a:schemeClr>
                </a:solidFill>
              </a:defRPr>
            </a:lvl2pPr>
            <a:lvl3pPr marL="4827273" indent="0" algn="ctr">
              <a:buNone/>
              <a:defRPr>
                <a:solidFill>
                  <a:schemeClr val="tx1">
                    <a:tint val="75000"/>
                  </a:schemeClr>
                </a:solidFill>
              </a:defRPr>
            </a:lvl3pPr>
            <a:lvl4pPr marL="7240910" indent="0" algn="ctr">
              <a:buNone/>
              <a:defRPr>
                <a:solidFill>
                  <a:schemeClr val="tx1">
                    <a:tint val="75000"/>
                  </a:schemeClr>
                </a:solidFill>
              </a:defRPr>
            </a:lvl4pPr>
            <a:lvl5pPr marL="9654548" indent="0" algn="ctr">
              <a:buNone/>
              <a:defRPr>
                <a:solidFill>
                  <a:schemeClr val="tx1">
                    <a:tint val="75000"/>
                  </a:schemeClr>
                </a:solidFill>
              </a:defRPr>
            </a:lvl5pPr>
            <a:lvl6pPr marL="12068184" indent="0" algn="ctr">
              <a:buNone/>
              <a:defRPr>
                <a:solidFill>
                  <a:schemeClr val="tx1">
                    <a:tint val="75000"/>
                  </a:schemeClr>
                </a:solidFill>
              </a:defRPr>
            </a:lvl6pPr>
            <a:lvl7pPr marL="14481821" indent="0" algn="ctr">
              <a:buNone/>
              <a:defRPr>
                <a:solidFill>
                  <a:schemeClr val="tx1">
                    <a:tint val="75000"/>
                  </a:schemeClr>
                </a:solidFill>
              </a:defRPr>
            </a:lvl7pPr>
            <a:lvl8pPr marL="16895458" indent="0" algn="ctr">
              <a:buNone/>
              <a:defRPr>
                <a:solidFill>
                  <a:schemeClr val="tx1">
                    <a:tint val="75000"/>
                  </a:schemeClr>
                </a:solidFill>
              </a:defRPr>
            </a:lvl8pPr>
            <a:lvl9pPr marL="1930909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EAC547A-6D41-4A7B-ADAB-80C6FCD6830B}" type="datetimeFigureOut">
              <a:rPr lang="en-US" altLang="zh-CN"/>
              <a:pPr>
                <a:defRPr/>
              </a:pPr>
              <a:t>3/28/2022</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C6C11978-3D9E-4703-9E7E-92FC92D96AE7}"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E2FE1B8-243A-4B25-932D-8CC2C9C9A475}" type="datetimeFigureOut">
              <a:rPr lang="en-US" altLang="zh-CN"/>
              <a:pPr>
                <a:defRPr/>
              </a:pPr>
              <a:t>3/28/2022</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AC15DD5F-C767-4AA9-A257-5A8A2E4676DA}"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4678643"/>
            <a:ext cx="37307520" cy="7627620"/>
          </a:xfrm>
        </p:spPr>
        <p:txBody>
          <a:bodyPr anchor="t"/>
          <a:lstStyle>
            <a:lvl1pPr algn="l">
              <a:defRPr sz="21100" b="1" cap="all"/>
            </a:lvl1pPr>
          </a:lstStyle>
          <a:p>
            <a:r>
              <a:rPr lang="en-US"/>
              <a:t>Click to edit Master title style</a:t>
            </a:r>
          </a:p>
        </p:txBody>
      </p:sp>
      <p:sp>
        <p:nvSpPr>
          <p:cNvPr id="3" name="Text Placeholder 2"/>
          <p:cNvSpPr>
            <a:spLocks noGrp="1"/>
          </p:cNvSpPr>
          <p:nvPr>
            <p:ph type="body" idx="1"/>
          </p:nvPr>
        </p:nvSpPr>
        <p:spPr>
          <a:xfrm>
            <a:off x="3467102" y="16277596"/>
            <a:ext cx="37307520" cy="8401047"/>
          </a:xfrm>
        </p:spPr>
        <p:txBody>
          <a:bodyPr anchor="b"/>
          <a:lstStyle>
            <a:lvl1pPr marL="0" indent="0">
              <a:buNone/>
              <a:defRPr sz="10600">
                <a:solidFill>
                  <a:schemeClr val="tx1">
                    <a:tint val="75000"/>
                  </a:schemeClr>
                </a:solidFill>
              </a:defRPr>
            </a:lvl1pPr>
            <a:lvl2pPr marL="2413638" indent="0">
              <a:buNone/>
              <a:defRPr sz="9400">
                <a:solidFill>
                  <a:schemeClr val="tx1">
                    <a:tint val="75000"/>
                  </a:schemeClr>
                </a:solidFill>
              </a:defRPr>
            </a:lvl2pPr>
            <a:lvl3pPr marL="4827273" indent="0">
              <a:buNone/>
              <a:defRPr sz="8400">
                <a:solidFill>
                  <a:schemeClr val="tx1">
                    <a:tint val="75000"/>
                  </a:schemeClr>
                </a:solidFill>
              </a:defRPr>
            </a:lvl3pPr>
            <a:lvl4pPr marL="7240910" indent="0">
              <a:buNone/>
              <a:defRPr sz="7400">
                <a:solidFill>
                  <a:schemeClr val="tx1">
                    <a:tint val="75000"/>
                  </a:schemeClr>
                </a:solidFill>
              </a:defRPr>
            </a:lvl4pPr>
            <a:lvl5pPr marL="9654548" indent="0">
              <a:buNone/>
              <a:defRPr sz="7400">
                <a:solidFill>
                  <a:schemeClr val="tx1">
                    <a:tint val="75000"/>
                  </a:schemeClr>
                </a:solidFill>
              </a:defRPr>
            </a:lvl5pPr>
            <a:lvl6pPr marL="12068184" indent="0">
              <a:buNone/>
              <a:defRPr sz="7400">
                <a:solidFill>
                  <a:schemeClr val="tx1">
                    <a:tint val="75000"/>
                  </a:schemeClr>
                </a:solidFill>
              </a:defRPr>
            </a:lvl6pPr>
            <a:lvl7pPr marL="14481821" indent="0">
              <a:buNone/>
              <a:defRPr sz="7400">
                <a:solidFill>
                  <a:schemeClr val="tx1">
                    <a:tint val="75000"/>
                  </a:schemeClr>
                </a:solidFill>
              </a:defRPr>
            </a:lvl7pPr>
            <a:lvl8pPr marL="16895458" indent="0">
              <a:buNone/>
              <a:defRPr sz="7400">
                <a:solidFill>
                  <a:schemeClr val="tx1">
                    <a:tint val="75000"/>
                  </a:schemeClr>
                </a:solidFill>
              </a:defRPr>
            </a:lvl8pPr>
            <a:lvl9pPr marL="19309094" indent="0">
              <a:buNone/>
              <a:defRPr sz="7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DBB6A54-EB4E-4550-8156-2ED0FB2F3568}" type="datetimeFigureOut">
              <a:rPr lang="en-US" altLang="zh-CN"/>
              <a:pPr>
                <a:defRPr/>
              </a:pPr>
              <a:t>3/28/2022</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2E5BD33B-1C85-4787-8318-B495A7470738}"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8961124"/>
            <a:ext cx="19385280" cy="25345393"/>
          </a:xfrm>
        </p:spPr>
        <p:txBody>
          <a:bodyPr/>
          <a:lstStyle>
            <a:lvl1pPr>
              <a:defRPr sz="14800"/>
            </a:lvl1pPr>
            <a:lvl2pPr>
              <a:defRPr sz="12800"/>
            </a:lvl2pPr>
            <a:lvl3pPr>
              <a:defRPr sz="10600"/>
            </a:lvl3pPr>
            <a:lvl4pPr>
              <a:defRPr sz="9400"/>
            </a:lvl4pPr>
            <a:lvl5pPr>
              <a:defRPr sz="9400"/>
            </a:lvl5pPr>
            <a:lvl6pPr>
              <a:defRPr sz="9400"/>
            </a:lvl6pPr>
            <a:lvl7pPr>
              <a:defRPr sz="9400"/>
            </a:lvl7pPr>
            <a:lvl8pPr>
              <a:defRPr sz="9400"/>
            </a:lvl8pPr>
            <a:lvl9pPr>
              <a:defRPr sz="9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8961124"/>
            <a:ext cx="19385280" cy="25345393"/>
          </a:xfrm>
        </p:spPr>
        <p:txBody>
          <a:bodyPr/>
          <a:lstStyle>
            <a:lvl1pPr>
              <a:defRPr sz="14800"/>
            </a:lvl1pPr>
            <a:lvl2pPr>
              <a:defRPr sz="12800"/>
            </a:lvl2pPr>
            <a:lvl3pPr>
              <a:defRPr sz="10600"/>
            </a:lvl3pPr>
            <a:lvl4pPr>
              <a:defRPr sz="9400"/>
            </a:lvl4pPr>
            <a:lvl5pPr>
              <a:defRPr sz="9400"/>
            </a:lvl5pPr>
            <a:lvl6pPr>
              <a:defRPr sz="9400"/>
            </a:lvl6pPr>
            <a:lvl7pPr>
              <a:defRPr sz="9400"/>
            </a:lvl7pPr>
            <a:lvl8pPr>
              <a:defRPr sz="9400"/>
            </a:lvl8pPr>
            <a:lvl9pPr>
              <a:defRPr sz="9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77548F9-3CAD-4E5C-A5BA-D21E61584C99}" type="datetimeFigureOut">
              <a:rPr lang="en-US" altLang="zh-CN"/>
              <a:pPr>
                <a:defRPr/>
              </a:pPr>
              <a:t>3/28/2022</a:t>
            </a:fld>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1BE3F18E-6171-407F-A7DE-8BA409DF8C02}"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8596633"/>
            <a:ext cx="19392903" cy="3582667"/>
          </a:xfrm>
        </p:spPr>
        <p:txBody>
          <a:bodyPr anchor="b"/>
          <a:lstStyle>
            <a:lvl1pPr marL="0" indent="0">
              <a:buNone/>
              <a:defRPr sz="12800" b="1"/>
            </a:lvl1pPr>
            <a:lvl2pPr marL="2413638" indent="0">
              <a:buNone/>
              <a:defRPr sz="10600" b="1"/>
            </a:lvl2pPr>
            <a:lvl3pPr marL="4827273" indent="0">
              <a:buNone/>
              <a:defRPr sz="9400" b="1"/>
            </a:lvl3pPr>
            <a:lvl4pPr marL="7240910" indent="0">
              <a:buNone/>
              <a:defRPr sz="8400" b="1"/>
            </a:lvl4pPr>
            <a:lvl5pPr marL="9654548" indent="0">
              <a:buNone/>
              <a:defRPr sz="8400" b="1"/>
            </a:lvl5pPr>
            <a:lvl6pPr marL="12068184" indent="0">
              <a:buNone/>
              <a:defRPr sz="8400" b="1"/>
            </a:lvl6pPr>
            <a:lvl7pPr marL="14481821" indent="0">
              <a:buNone/>
              <a:defRPr sz="8400" b="1"/>
            </a:lvl7pPr>
            <a:lvl8pPr marL="16895458" indent="0">
              <a:buNone/>
              <a:defRPr sz="8400" b="1"/>
            </a:lvl8pPr>
            <a:lvl9pPr marL="19309094" indent="0">
              <a:buNone/>
              <a:defRPr sz="8400" b="1"/>
            </a:lvl9pPr>
          </a:lstStyle>
          <a:p>
            <a:pPr lvl="0"/>
            <a:r>
              <a:rPr lang="en-US"/>
              <a:t>Click to edit Master text styles</a:t>
            </a:r>
          </a:p>
        </p:txBody>
      </p:sp>
      <p:sp>
        <p:nvSpPr>
          <p:cNvPr id="4" name="Content Placeholder 3"/>
          <p:cNvSpPr>
            <a:spLocks noGrp="1"/>
          </p:cNvSpPr>
          <p:nvPr>
            <p:ph sz="half" idx="2"/>
          </p:nvPr>
        </p:nvSpPr>
        <p:spPr>
          <a:xfrm>
            <a:off x="2194561" y="12179300"/>
            <a:ext cx="19392903" cy="22127213"/>
          </a:xfrm>
        </p:spPr>
        <p:txBody>
          <a:bodyPr/>
          <a:lstStyle>
            <a:lvl1pPr>
              <a:defRPr sz="12800"/>
            </a:lvl1pPr>
            <a:lvl2pPr>
              <a:defRPr sz="10600"/>
            </a:lvl2pPr>
            <a:lvl3pPr>
              <a:defRPr sz="940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8596633"/>
            <a:ext cx="19400521" cy="3582667"/>
          </a:xfrm>
        </p:spPr>
        <p:txBody>
          <a:bodyPr anchor="b"/>
          <a:lstStyle>
            <a:lvl1pPr marL="0" indent="0">
              <a:buNone/>
              <a:defRPr sz="12800" b="1"/>
            </a:lvl1pPr>
            <a:lvl2pPr marL="2413638" indent="0">
              <a:buNone/>
              <a:defRPr sz="10600" b="1"/>
            </a:lvl2pPr>
            <a:lvl3pPr marL="4827273" indent="0">
              <a:buNone/>
              <a:defRPr sz="9400" b="1"/>
            </a:lvl3pPr>
            <a:lvl4pPr marL="7240910" indent="0">
              <a:buNone/>
              <a:defRPr sz="8400" b="1"/>
            </a:lvl4pPr>
            <a:lvl5pPr marL="9654548" indent="0">
              <a:buNone/>
              <a:defRPr sz="8400" b="1"/>
            </a:lvl5pPr>
            <a:lvl6pPr marL="12068184" indent="0">
              <a:buNone/>
              <a:defRPr sz="8400" b="1"/>
            </a:lvl6pPr>
            <a:lvl7pPr marL="14481821" indent="0">
              <a:buNone/>
              <a:defRPr sz="8400" b="1"/>
            </a:lvl7pPr>
            <a:lvl8pPr marL="16895458" indent="0">
              <a:buNone/>
              <a:defRPr sz="8400" b="1"/>
            </a:lvl8pPr>
            <a:lvl9pPr marL="19309094" indent="0">
              <a:buNone/>
              <a:defRPr sz="8400" b="1"/>
            </a:lvl9pPr>
          </a:lstStyle>
          <a:p>
            <a:pPr lvl="0"/>
            <a:r>
              <a:rPr lang="en-US"/>
              <a:t>Click to edit Master text styles</a:t>
            </a:r>
          </a:p>
        </p:txBody>
      </p:sp>
      <p:sp>
        <p:nvSpPr>
          <p:cNvPr id="6" name="Content Placeholder 5"/>
          <p:cNvSpPr>
            <a:spLocks noGrp="1"/>
          </p:cNvSpPr>
          <p:nvPr>
            <p:ph sz="quarter" idx="4"/>
          </p:nvPr>
        </p:nvSpPr>
        <p:spPr>
          <a:xfrm>
            <a:off x="22296122" y="12179300"/>
            <a:ext cx="19400521" cy="22127213"/>
          </a:xfrm>
        </p:spPr>
        <p:txBody>
          <a:bodyPr/>
          <a:lstStyle>
            <a:lvl1pPr>
              <a:defRPr sz="12800"/>
            </a:lvl1pPr>
            <a:lvl2pPr>
              <a:defRPr sz="10600"/>
            </a:lvl2pPr>
            <a:lvl3pPr>
              <a:defRPr sz="940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5D863C-8023-4709-A93C-D5E713C06A4C}" type="datetimeFigureOut">
              <a:rPr lang="en-US" altLang="zh-CN"/>
              <a:pPr>
                <a:defRPr/>
              </a:pPr>
              <a:t>3/28/2022</a:t>
            </a:fld>
            <a:endParaRPr lang="en-US" altLang="zh-CN"/>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35692A7E-1FDD-4707-9750-C0AB02E8FEC2}"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C2419ED-5F1E-4E8B-8FE5-0E1AF30CD88E}" type="datetimeFigureOut">
              <a:rPr lang="en-US" altLang="zh-CN"/>
              <a:pPr>
                <a:defRPr/>
              </a:pPr>
              <a:t>3/28/2022</a:t>
            </a:fld>
            <a:endParaRPr lang="en-US" altLang="zh-CN"/>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6B1888A5-45C5-4E33-B7C7-4D68356491E3}"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7CA93A6-EA70-4A00-B4E2-155D296D82B9}" type="datetimeFigureOut">
              <a:rPr lang="en-US" altLang="zh-CN"/>
              <a:pPr>
                <a:defRPr/>
              </a:pPr>
              <a:t>3/28/2022</a:t>
            </a:fld>
            <a:endParaRPr lang="en-US" altLang="zh-CN"/>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06846965-1B03-42B4-89B7-5D6C50939BF9}"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4" y="1529080"/>
            <a:ext cx="14439902" cy="6507480"/>
          </a:xfrm>
        </p:spPr>
        <p:txBody>
          <a:bodyPr anchor="b"/>
          <a:lstStyle>
            <a:lvl1pPr algn="l">
              <a:defRPr sz="10600" b="1"/>
            </a:lvl1pPr>
          </a:lstStyle>
          <a:p>
            <a:r>
              <a:rPr lang="en-US"/>
              <a:t>Click to edit Master title style</a:t>
            </a:r>
          </a:p>
        </p:txBody>
      </p:sp>
      <p:sp>
        <p:nvSpPr>
          <p:cNvPr id="3" name="Content Placeholder 2"/>
          <p:cNvSpPr>
            <a:spLocks noGrp="1"/>
          </p:cNvSpPr>
          <p:nvPr>
            <p:ph idx="1"/>
          </p:nvPr>
        </p:nvSpPr>
        <p:spPr>
          <a:xfrm>
            <a:off x="17160241" y="1529083"/>
            <a:ext cx="24536400" cy="32777433"/>
          </a:xfrm>
        </p:spPr>
        <p:txBody>
          <a:bodyPr/>
          <a:lstStyle>
            <a:lvl1pPr>
              <a:defRPr sz="16900"/>
            </a:lvl1pPr>
            <a:lvl2pPr>
              <a:defRPr sz="14800"/>
            </a:lvl2pPr>
            <a:lvl3pPr>
              <a:defRPr sz="12800"/>
            </a:lvl3pPr>
            <a:lvl4pPr>
              <a:defRPr sz="10600"/>
            </a:lvl4pPr>
            <a:lvl5pPr>
              <a:defRPr sz="10600"/>
            </a:lvl5pPr>
            <a:lvl6pPr>
              <a:defRPr sz="10600"/>
            </a:lvl6pPr>
            <a:lvl7pPr>
              <a:defRPr sz="10600"/>
            </a:lvl7pPr>
            <a:lvl8pPr>
              <a:defRPr sz="10600"/>
            </a:lvl8pPr>
            <a:lvl9pPr>
              <a:defRPr sz="10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4" y="8036563"/>
            <a:ext cx="14439902" cy="26269953"/>
          </a:xfrm>
        </p:spPr>
        <p:txBody>
          <a:bodyPr/>
          <a:lstStyle>
            <a:lvl1pPr marL="0" indent="0">
              <a:buNone/>
              <a:defRPr sz="7400"/>
            </a:lvl1pPr>
            <a:lvl2pPr marL="2413638" indent="0">
              <a:buNone/>
              <a:defRPr sz="6400"/>
            </a:lvl2pPr>
            <a:lvl3pPr marL="4827273" indent="0">
              <a:buNone/>
              <a:defRPr sz="5300"/>
            </a:lvl3pPr>
            <a:lvl4pPr marL="7240910" indent="0">
              <a:buNone/>
              <a:defRPr sz="4900"/>
            </a:lvl4pPr>
            <a:lvl5pPr marL="9654548" indent="0">
              <a:buNone/>
              <a:defRPr sz="4900"/>
            </a:lvl5pPr>
            <a:lvl6pPr marL="12068184" indent="0">
              <a:buNone/>
              <a:defRPr sz="4900"/>
            </a:lvl6pPr>
            <a:lvl7pPr marL="14481821" indent="0">
              <a:buNone/>
              <a:defRPr sz="4900"/>
            </a:lvl7pPr>
            <a:lvl8pPr marL="16895458" indent="0">
              <a:buNone/>
              <a:defRPr sz="4900"/>
            </a:lvl8pPr>
            <a:lvl9pPr marL="19309094" indent="0">
              <a:buNone/>
              <a:defRPr sz="4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9086B6B-183B-4DF7-A2C9-65C4F996F45D}" type="datetimeFigureOut">
              <a:rPr lang="en-US" altLang="zh-CN"/>
              <a:pPr>
                <a:defRPr/>
              </a:pPr>
              <a:t>3/28/2022</a:t>
            </a:fld>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94FE3BC9-E071-4495-B2FE-90C08CC2BAF7}"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3" y="26883360"/>
            <a:ext cx="26334720" cy="3173733"/>
          </a:xfrm>
        </p:spPr>
        <p:txBody>
          <a:bodyPr anchor="b"/>
          <a:lstStyle>
            <a:lvl1pPr algn="l">
              <a:defRPr sz="10600" b="1"/>
            </a:lvl1pPr>
          </a:lstStyle>
          <a:p>
            <a:r>
              <a:rPr lang="en-US"/>
              <a:t>Click to edit Master title style</a:t>
            </a:r>
          </a:p>
        </p:txBody>
      </p:sp>
      <p:sp>
        <p:nvSpPr>
          <p:cNvPr id="3" name="Picture Placeholder 2"/>
          <p:cNvSpPr>
            <a:spLocks noGrp="1"/>
          </p:cNvSpPr>
          <p:nvPr>
            <p:ph type="pic" idx="1"/>
          </p:nvPr>
        </p:nvSpPr>
        <p:spPr>
          <a:xfrm>
            <a:off x="8602983" y="3431540"/>
            <a:ext cx="26334720" cy="23042880"/>
          </a:xfrm>
        </p:spPr>
        <p:txBody>
          <a:bodyPr rtlCol="0">
            <a:normAutofit/>
          </a:bodyPr>
          <a:lstStyle>
            <a:lvl1pPr marL="0" indent="0">
              <a:buNone/>
              <a:defRPr sz="16900"/>
            </a:lvl1pPr>
            <a:lvl2pPr marL="2413638" indent="0">
              <a:buNone/>
              <a:defRPr sz="14800"/>
            </a:lvl2pPr>
            <a:lvl3pPr marL="4827273" indent="0">
              <a:buNone/>
              <a:defRPr sz="12800"/>
            </a:lvl3pPr>
            <a:lvl4pPr marL="7240910" indent="0">
              <a:buNone/>
              <a:defRPr sz="10600"/>
            </a:lvl4pPr>
            <a:lvl5pPr marL="9654548" indent="0">
              <a:buNone/>
              <a:defRPr sz="10600"/>
            </a:lvl5pPr>
            <a:lvl6pPr marL="12068184" indent="0">
              <a:buNone/>
              <a:defRPr sz="10600"/>
            </a:lvl6pPr>
            <a:lvl7pPr marL="14481821" indent="0">
              <a:buNone/>
              <a:defRPr sz="10600"/>
            </a:lvl7pPr>
            <a:lvl8pPr marL="16895458" indent="0">
              <a:buNone/>
              <a:defRPr sz="10600"/>
            </a:lvl8pPr>
            <a:lvl9pPr marL="19309094" indent="0">
              <a:buNone/>
              <a:defRPr sz="10600"/>
            </a:lvl9pPr>
          </a:lstStyle>
          <a:p>
            <a:pPr lvl="0"/>
            <a:endParaRPr lang="en-US" noProof="0"/>
          </a:p>
        </p:txBody>
      </p:sp>
      <p:sp>
        <p:nvSpPr>
          <p:cNvPr id="4" name="Text Placeholder 3"/>
          <p:cNvSpPr>
            <a:spLocks noGrp="1"/>
          </p:cNvSpPr>
          <p:nvPr>
            <p:ph type="body" sz="half" idx="2"/>
          </p:nvPr>
        </p:nvSpPr>
        <p:spPr>
          <a:xfrm>
            <a:off x="8602983" y="30057093"/>
            <a:ext cx="26334720" cy="4507227"/>
          </a:xfrm>
        </p:spPr>
        <p:txBody>
          <a:bodyPr/>
          <a:lstStyle>
            <a:lvl1pPr marL="0" indent="0">
              <a:buNone/>
              <a:defRPr sz="7400"/>
            </a:lvl1pPr>
            <a:lvl2pPr marL="2413638" indent="0">
              <a:buNone/>
              <a:defRPr sz="6400"/>
            </a:lvl2pPr>
            <a:lvl3pPr marL="4827273" indent="0">
              <a:buNone/>
              <a:defRPr sz="5300"/>
            </a:lvl3pPr>
            <a:lvl4pPr marL="7240910" indent="0">
              <a:buNone/>
              <a:defRPr sz="4900"/>
            </a:lvl4pPr>
            <a:lvl5pPr marL="9654548" indent="0">
              <a:buNone/>
              <a:defRPr sz="4900"/>
            </a:lvl5pPr>
            <a:lvl6pPr marL="12068184" indent="0">
              <a:buNone/>
              <a:defRPr sz="4900"/>
            </a:lvl6pPr>
            <a:lvl7pPr marL="14481821" indent="0">
              <a:buNone/>
              <a:defRPr sz="4900"/>
            </a:lvl7pPr>
            <a:lvl8pPr marL="16895458" indent="0">
              <a:buNone/>
              <a:defRPr sz="4900"/>
            </a:lvl8pPr>
            <a:lvl9pPr marL="19309094" indent="0">
              <a:buNone/>
              <a:defRPr sz="4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7A896B9-3FBD-453C-A633-721623C3D91F}" type="datetimeFigureOut">
              <a:rPr lang="en-US" altLang="zh-CN"/>
              <a:pPr>
                <a:defRPr/>
              </a:pPr>
              <a:t>3/28/2022</a:t>
            </a:fld>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3351D773-A89D-4E9B-BED7-DB1D31B69957}"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DEF5D8D-F33A-4A92-8603-9CEA8CA304B8}" type="datetimeFigureOut">
              <a:rPr lang="en-US" altLang="zh-CN"/>
              <a:pPr>
                <a:defRPr/>
              </a:pPr>
              <a:t>3/28/2022</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7345C037-1D46-44D5-A479-0905D7368575}"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537976"/>
            <a:ext cx="9875520" cy="3276854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537976"/>
            <a:ext cx="28895040" cy="327685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A27DDF0-A122-4DC3-8B40-73BB5B143AB5}" type="datetimeFigureOut">
              <a:rPr lang="en-US" altLang="zh-CN"/>
              <a:pPr>
                <a:defRPr/>
              </a:pPr>
              <a:t>3/28/2022</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CD65F5B6-6D37-49E4-A475-63AD4F66463E}"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194935" y="1537448"/>
            <a:ext cx="39501337" cy="6400800"/>
          </a:xfrm>
          <a:prstGeom prst="rect">
            <a:avLst/>
          </a:prstGeom>
          <a:noFill/>
          <a:ln w="9525">
            <a:noFill/>
            <a:miter lim="800000"/>
            <a:headEnd/>
            <a:tailEnd/>
          </a:ln>
        </p:spPr>
        <p:txBody>
          <a:bodyPr vert="horz" wrap="square" lIns="482728" tIns="241363" rIns="482728" bIns="241363" numCol="1" anchor="ctr" anchorCtr="0" compatLnSpc="1">
            <a:prstTxWarp prst="textNoShape">
              <a:avLst/>
            </a:prstTxWarp>
          </a:bodyPr>
          <a:lstStyle/>
          <a:p>
            <a:pPr lvl="0"/>
            <a:r>
              <a:rPr lang="en-US" altLang="zh-CN"/>
              <a:t>Click to edit Master title style</a:t>
            </a:r>
          </a:p>
        </p:txBody>
      </p:sp>
      <p:sp>
        <p:nvSpPr>
          <p:cNvPr id="1027" name="Text Placeholder 2"/>
          <p:cNvSpPr>
            <a:spLocks noGrp="1"/>
          </p:cNvSpPr>
          <p:nvPr>
            <p:ph type="body" idx="1"/>
          </p:nvPr>
        </p:nvSpPr>
        <p:spPr bwMode="auto">
          <a:xfrm>
            <a:off x="2194935" y="8961905"/>
            <a:ext cx="39501337" cy="25344344"/>
          </a:xfrm>
          <a:prstGeom prst="rect">
            <a:avLst/>
          </a:prstGeom>
          <a:noFill/>
          <a:ln w="9525">
            <a:noFill/>
            <a:miter lim="800000"/>
            <a:headEnd/>
            <a:tailEnd/>
          </a:ln>
        </p:spPr>
        <p:txBody>
          <a:bodyPr vert="horz" wrap="square" lIns="482728" tIns="241363" rIns="482728" bIns="241363"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4" name="Date Placeholder 3"/>
          <p:cNvSpPr>
            <a:spLocks noGrp="1"/>
          </p:cNvSpPr>
          <p:nvPr>
            <p:ph type="dt" sz="half" idx="2"/>
          </p:nvPr>
        </p:nvSpPr>
        <p:spPr>
          <a:xfrm>
            <a:off x="2194935" y="35594646"/>
            <a:ext cx="10240537" cy="2045354"/>
          </a:xfrm>
          <a:prstGeom prst="rect">
            <a:avLst/>
          </a:prstGeom>
        </p:spPr>
        <p:txBody>
          <a:bodyPr vert="horz" wrap="square" lIns="482728" tIns="241363" rIns="482728" bIns="241363" numCol="1" anchor="ctr" anchorCtr="0" compatLnSpc="1">
            <a:prstTxWarp prst="textNoShape">
              <a:avLst/>
            </a:prstTxWarp>
          </a:bodyPr>
          <a:lstStyle>
            <a:lvl1pPr eaLnBrk="1" hangingPunct="1">
              <a:defRPr sz="6400">
                <a:solidFill>
                  <a:srgbClr val="898989"/>
                </a:solidFill>
              </a:defRPr>
            </a:lvl1pPr>
          </a:lstStyle>
          <a:p>
            <a:pPr>
              <a:defRPr/>
            </a:pPr>
            <a:fld id="{515E069C-3FFB-4FAE-BA1F-96E7A0A0587E}" type="datetimeFigureOut">
              <a:rPr lang="en-US" altLang="zh-CN"/>
              <a:pPr>
                <a:defRPr/>
              </a:pPr>
              <a:t>3/28/2022</a:t>
            </a:fld>
            <a:endParaRPr lang="en-US" altLang="zh-CN"/>
          </a:p>
        </p:txBody>
      </p:sp>
      <p:sp>
        <p:nvSpPr>
          <p:cNvPr id="5" name="Footer Placeholder 4"/>
          <p:cNvSpPr>
            <a:spLocks noGrp="1"/>
          </p:cNvSpPr>
          <p:nvPr>
            <p:ph type="ftr" sz="quarter" idx="3"/>
          </p:nvPr>
        </p:nvSpPr>
        <p:spPr>
          <a:xfrm>
            <a:off x="14996535" y="35594646"/>
            <a:ext cx="13898137" cy="2045354"/>
          </a:xfrm>
          <a:prstGeom prst="rect">
            <a:avLst/>
          </a:prstGeom>
        </p:spPr>
        <p:txBody>
          <a:bodyPr vert="horz" wrap="square" lIns="482728" tIns="241363" rIns="482728" bIns="241363" numCol="1" anchor="ctr" anchorCtr="0" compatLnSpc="1">
            <a:prstTxWarp prst="textNoShape">
              <a:avLst/>
            </a:prstTxWarp>
          </a:bodyPr>
          <a:lstStyle>
            <a:lvl1pPr algn="ctr" eaLnBrk="1" hangingPunct="1">
              <a:defRPr sz="6400">
                <a:solidFill>
                  <a:srgbClr val="898989"/>
                </a:solidFill>
              </a:defRPr>
            </a:lvl1pPr>
          </a:lstStyle>
          <a:p>
            <a:pPr>
              <a:defRPr/>
            </a:pPr>
            <a:endParaRPr lang="zh-CN" altLang="zh-CN"/>
          </a:p>
        </p:txBody>
      </p:sp>
      <p:sp>
        <p:nvSpPr>
          <p:cNvPr id="6" name="Slide Number Placeholder 5"/>
          <p:cNvSpPr>
            <a:spLocks noGrp="1"/>
          </p:cNvSpPr>
          <p:nvPr>
            <p:ph type="sldNum" sz="quarter" idx="4"/>
          </p:nvPr>
        </p:nvSpPr>
        <p:spPr>
          <a:xfrm>
            <a:off x="31455735" y="35594646"/>
            <a:ext cx="10240537" cy="2045354"/>
          </a:xfrm>
          <a:prstGeom prst="rect">
            <a:avLst/>
          </a:prstGeom>
        </p:spPr>
        <p:txBody>
          <a:bodyPr vert="horz" wrap="square" lIns="482728" tIns="241363" rIns="482728" bIns="241363" numCol="1" anchor="ctr" anchorCtr="0" compatLnSpc="1">
            <a:prstTxWarp prst="textNoShape">
              <a:avLst/>
            </a:prstTxWarp>
          </a:bodyPr>
          <a:lstStyle>
            <a:lvl1pPr algn="r" eaLnBrk="1" hangingPunct="1">
              <a:defRPr sz="6400">
                <a:solidFill>
                  <a:srgbClr val="898989"/>
                </a:solidFill>
              </a:defRPr>
            </a:lvl1pPr>
          </a:lstStyle>
          <a:p>
            <a:pPr>
              <a:defRPr/>
            </a:pPr>
            <a:fld id="{D9A98658-F261-45C1-A670-2ACD052BF1D5}"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826511" rtl="0" eaLnBrk="0" fontAlgn="base" hangingPunct="0">
        <a:spcBef>
          <a:spcPct val="0"/>
        </a:spcBef>
        <a:spcAft>
          <a:spcPct val="0"/>
        </a:spcAft>
        <a:defRPr sz="23300" kern="1200">
          <a:solidFill>
            <a:schemeClr val="tx1"/>
          </a:solidFill>
          <a:latin typeface="+mj-lt"/>
          <a:ea typeface="+mj-ea"/>
          <a:cs typeface="+mj-cs"/>
        </a:defRPr>
      </a:lvl1pPr>
      <a:lvl2pPr algn="ctr" defTabSz="4826511" rtl="0" eaLnBrk="0" fontAlgn="base" hangingPunct="0">
        <a:spcBef>
          <a:spcPct val="0"/>
        </a:spcBef>
        <a:spcAft>
          <a:spcPct val="0"/>
        </a:spcAft>
        <a:defRPr sz="23300">
          <a:solidFill>
            <a:schemeClr val="tx1"/>
          </a:solidFill>
          <a:latin typeface="Calibri" pitchFamily="34" charset="0"/>
        </a:defRPr>
      </a:lvl2pPr>
      <a:lvl3pPr algn="ctr" defTabSz="4826511" rtl="0" eaLnBrk="0" fontAlgn="base" hangingPunct="0">
        <a:spcBef>
          <a:spcPct val="0"/>
        </a:spcBef>
        <a:spcAft>
          <a:spcPct val="0"/>
        </a:spcAft>
        <a:defRPr sz="23300">
          <a:solidFill>
            <a:schemeClr val="tx1"/>
          </a:solidFill>
          <a:latin typeface="Calibri" pitchFamily="34" charset="0"/>
        </a:defRPr>
      </a:lvl3pPr>
      <a:lvl4pPr algn="ctr" defTabSz="4826511" rtl="0" eaLnBrk="0" fontAlgn="base" hangingPunct="0">
        <a:spcBef>
          <a:spcPct val="0"/>
        </a:spcBef>
        <a:spcAft>
          <a:spcPct val="0"/>
        </a:spcAft>
        <a:defRPr sz="23300">
          <a:solidFill>
            <a:schemeClr val="tx1"/>
          </a:solidFill>
          <a:latin typeface="Calibri" pitchFamily="34" charset="0"/>
        </a:defRPr>
      </a:lvl4pPr>
      <a:lvl5pPr algn="ctr" defTabSz="4826511" rtl="0" eaLnBrk="0" fontAlgn="base" hangingPunct="0">
        <a:spcBef>
          <a:spcPct val="0"/>
        </a:spcBef>
        <a:spcAft>
          <a:spcPct val="0"/>
        </a:spcAft>
        <a:defRPr sz="23300">
          <a:solidFill>
            <a:schemeClr val="tx1"/>
          </a:solidFill>
          <a:latin typeface="Calibri" pitchFamily="34" charset="0"/>
        </a:defRPr>
      </a:lvl5pPr>
      <a:lvl6pPr marL="548554" algn="ctr" defTabSz="4826511" rtl="0" fontAlgn="base">
        <a:spcBef>
          <a:spcPct val="0"/>
        </a:spcBef>
        <a:spcAft>
          <a:spcPct val="0"/>
        </a:spcAft>
        <a:defRPr sz="23300">
          <a:solidFill>
            <a:schemeClr val="tx1"/>
          </a:solidFill>
          <a:latin typeface="Calibri" pitchFamily="34" charset="0"/>
        </a:defRPr>
      </a:lvl6pPr>
      <a:lvl7pPr marL="1097108" algn="ctr" defTabSz="4826511" rtl="0" fontAlgn="base">
        <a:spcBef>
          <a:spcPct val="0"/>
        </a:spcBef>
        <a:spcAft>
          <a:spcPct val="0"/>
        </a:spcAft>
        <a:defRPr sz="23300">
          <a:solidFill>
            <a:schemeClr val="tx1"/>
          </a:solidFill>
          <a:latin typeface="Calibri" pitchFamily="34" charset="0"/>
        </a:defRPr>
      </a:lvl7pPr>
      <a:lvl8pPr marL="1645661" algn="ctr" defTabSz="4826511" rtl="0" fontAlgn="base">
        <a:spcBef>
          <a:spcPct val="0"/>
        </a:spcBef>
        <a:spcAft>
          <a:spcPct val="0"/>
        </a:spcAft>
        <a:defRPr sz="23300">
          <a:solidFill>
            <a:schemeClr val="tx1"/>
          </a:solidFill>
          <a:latin typeface="Calibri" pitchFamily="34" charset="0"/>
        </a:defRPr>
      </a:lvl8pPr>
      <a:lvl9pPr marL="2194215" algn="ctr" defTabSz="4826511" rtl="0" fontAlgn="base">
        <a:spcBef>
          <a:spcPct val="0"/>
        </a:spcBef>
        <a:spcAft>
          <a:spcPct val="0"/>
        </a:spcAft>
        <a:defRPr sz="23300">
          <a:solidFill>
            <a:schemeClr val="tx1"/>
          </a:solidFill>
          <a:latin typeface="Calibri" pitchFamily="34" charset="0"/>
        </a:defRPr>
      </a:lvl9pPr>
    </p:titleStyle>
    <p:bodyStyle>
      <a:lvl1pPr marL="1809465" indent="-1809465" algn="l" defTabSz="4826511" rtl="0" eaLnBrk="0" fontAlgn="base" hangingPunct="0">
        <a:spcBef>
          <a:spcPct val="20000"/>
        </a:spcBef>
        <a:spcAft>
          <a:spcPct val="0"/>
        </a:spcAft>
        <a:buFont typeface="Arial" charset="0"/>
        <a:buChar char="•"/>
        <a:defRPr sz="16900" kern="1200">
          <a:solidFill>
            <a:schemeClr val="tx1"/>
          </a:solidFill>
          <a:latin typeface="+mn-lt"/>
          <a:ea typeface="+mn-ea"/>
          <a:cs typeface="+mn-cs"/>
        </a:defRPr>
      </a:lvl1pPr>
      <a:lvl2pPr marL="3921780" indent="-1508524" algn="l" defTabSz="4826511" rtl="0" eaLnBrk="0" fontAlgn="base" hangingPunct="0">
        <a:spcBef>
          <a:spcPct val="20000"/>
        </a:spcBef>
        <a:spcAft>
          <a:spcPct val="0"/>
        </a:spcAft>
        <a:buFont typeface="Arial" charset="0"/>
        <a:buChar char="–"/>
        <a:defRPr sz="14800" kern="1200">
          <a:solidFill>
            <a:schemeClr val="tx1"/>
          </a:solidFill>
          <a:latin typeface="+mn-lt"/>
          <a:ea typeface="+mn-ea"/>
          <a:cs typeface="+mn-cs"/>
        </a:defRPr>
      </a:lvl2pPr>
      <a:lvl3pPr marL="6034093" indent="-1205678" algn="l" defTabSz="4826511" rtl="0" eaLnBrk="0" fontAlgn="base" hangingPunct="0">
        <a:spcBef>
          <a:spcPct val="20000"/>
        </a:spcBef>
        <a:spcAft>
          <a:spcPct val="0"/>
        </a:spcAft>
        <a:buFont typeface="Arial" charset="0"/>
        <a:buChar char="•"/>
        <a:defRPr sz="12800" kern="1200">
          <a:solidFill>
            <a:schemeClr val="tx1"/>
          </a:solidFill>
          <a:latin typeface="+mn-lt"/>
          <a:ea typeface="+mn-ea"/>
          <a:cs typeface="+mn-cs"/>
        </a:defRPr>
      </a:lvl3pPr>
      <a:lvl4pPr marL="8447349" indent="-1205678" algn="l" defTabSz="4826511" rtl="0" eaLnBrk="0" fontAlgn="base" hangingPunct="0">
        <a:spcBef>
          <a:spcPct val="20000"/>
        </a:spcBef>
        <a:spcAft>
          <a:spcPct val="0"/>
        </a:spcAft>
        <a:buFont typeface="Arial" charset="0"/>
        <a:buChar char="–"/>
        <a:defRPr sz="10600" kern="1200">
          <a:solidFill>
            <a:schemeClr val="tx1"/>
          </a:solidFill>
          <a:latin typeface="+mn-lt"/>
          <a:ea typeface="+mn-ea"/>
          <a:cs typeface="+mn-cs"/>
        </a:defRPr>
      </a:lvl4pPr>
      <a:lvl5pPr marL="10860604" indent="-1205678" algn="l" defTabSz="4826511" rtl="0" eaLnBrk="0" fontAlgn="base" hangingPunct="0">
        <a:spcBef>
          <a:spcPct val="20000"/>
        </a:spcBef>
        <a:spcAft>
          <a:spcPct val="0"/>
        </a:spcAft>
        <a:buFont typeface="Arial" charset="0"/>
        <a:buChar char="»"/>
        <a:defRPr sz="10600" kern="1200">
          <a:solidFill>
            <a:schemeClr val="tx1"/>
          </a:solidFill>
          <a:latin typeface="+mn-lt"/>
          <a:ea typeface="+mn-ea"/>
          <a:cs typeface="+mn-cs"/>
        </a:defRPr>
      </a:lvl5pPr>
      <a:lvl6pPr marL="13275001" indent="-1206819" algn="l" defTabSz="4827273" rtl="0" eaLnBrk="1" latinLnBrk="0" hangingPunct="1">
        <a:spcBef>
          <a:spcPct val="20000"/>
        </a:spcBef>
        <a:buFont typeface="Arial" pitchFamily="34" charset="0"/>
        <a:buChar char="•"/>
        <a:defRPr sz="10600" kern="1200">
          <a:solidFill>
            <a:schemeClr val="tx1"/>
          </a:solidFill>
          <a:latin typeface="+mn-lt"/>
          <a:ea typeface="+mn-ea"/>
          <a:cs typeface="+mn-cs"/>
        </a:defRPr>
      </a:lvl6pPr>
      <a:lvl7pPr marL="15688638" indent="-1206819" algn="l" defTabSz="4827273" rtl="0" eaLnBrk="1" latinLnBrk="0" hangingPunct="1">
        <a:spcBef>
          <a:spcPct val="20000"/>
        </a:spcBef>
        <a:buFont typeface="Arial" pitchFamily="34" charset="0"/>
        <a:buChar char="•"/>
        <a:defRPr sz="10600" kern="1200">
          <a:solidFill>
            <a:schemeClr val="tx1"/>
          </a:solidFill>
          <a:latin typeface="+mn-lt"/>
          <a:ea typeface="+mn-ea"/>
          <a:cs typeface="+mn-cs"/>
        </a:defRPr>
      </a:lvl7pPr>
      <a:lvl8pPr marL="18102275" indent="-1206819" algn="l" defTabSz="4827273" rtl="0" eaLnBrk="1" latinLnBrk="0" hangingPunct="1">
        <a:spcBef>
          <a:spcPct val="20000"/>
        </a:spcBef>
        <a:buFont typeface="Arial" pitchFamily="34" charset="0"/>
        <a:buChar char="•"/>
        <a:defRPr sz="10600" kern="1200">
          <a:solidFill>
            <a:schemeClr val="tx1"/>
          </a:solidFill>
          <a:latin typeface="+mn-lt"/>
          <a:ea typeface="+mn-ea"/>
          <a:cs typeface="+mn-cs"/>
        </a:defRPr>
      </a:lvl8pPr>
      <a:lvl9pPr marL="20515913" indent="-1206819" algn="l" defTabSz="4827273" rtl="0" eaLnBrk="1" latinLnBrk="0" hangingPunct="1">
        <a:spcBef>
          <a:spcPct val="20000"/>
        </a:spcBef>
        <a:buFont typeface="Arial" pitchFamily="34" charset="0"/>
        <a:buChar char="•"/>
        <a:defRPr sz="10600" kern="1200">
          <a:solidFill>
            <a:schemeClr val="tx1"/>
          </a:solidFill>
          <a:latin typeface="+mn-lt"/>
          <a:ea typeface="+mn-ea"/>
          <a:cs typeface="+mn-cs"/>
        </a:defRPr>
      </a:lvl9pPr>
    </p:bodyStyle>
    <p:otherStyle>
      <a:defPPr>
        <a:defRPr lang="en-US"/>
      </a:defPPr>
      <a:lvl1pPr marL="0" algn="l" defTabSz="4827273" rtl="0" eaLnBrk="1" latinLnBrk="0" hangingPunct="1">
        <a:defRPr sz="9400" kern="1200">
          <a:solidFill>
            <a:schemeClr val="tx1"/>
          </a:solidFill>
          <a:latin typeface="+mn-lt"/>
          <a:ea typeface="+mn-ea"/>
          <a:cs typeface="+mn-cs"/>
        </a:defRPr>
      </a:lvl1pPr>
      <a:lvl2pPr marL="2413638" algn="l" defTabSz="4827273" rtl="0" eaLnBrk="1" latinLnBrk="0" hangingPunct="1">
        <a:defRPr sz="9400" kern="1200">
          <a:solidFill>
            <a:schemeClr val="tx1"/>
          </a:solidFill>
          <a:latin typeface="+mn-lt"/>
          <a:ea typeface="+mn-ea"/>
          <a:cs typeface="+mn-cs"/>
        </a:defRPr>
      </a:lvl2pPr>
      <a:lvl3pPr marL="4827273" algn="l" defTabSz="4827273" rtl="0" eaLnBrk="1" latinLnBrk="0" hangingPunct="1">
        <a:defRPr sz="9400" kern="1200">
          <a:solidFill>
            <a:schemeClr val="tx1"/>
          </a:solidFill>
          <a:latin typeface="+mn-lt"/>
          <a:ea typeface="+mn-ea"/>
          <a:cs typeface="+mn-cs"/>
        </a:defRPr>
      </a:lvl3pPr>
      <a:lvl4pPr marL="7240910" algn="l" defTabSz="4827273" rtl="0" eaLnBrk="1" latinLnBrk="0" hangingPunct="1">
        <a:defRPr sz="9400" kern="1200">
          <a:solidFill>
            <a:schemeClr val="tx1"/>
          </a:solidFill>
          <a:latin typeface="+mn-lt"/>
          <a:ea typeface="+mn-ea"/>
          <a:cs typeface="+mn-cs"/>
        </a:defRPr>
      </a:lvl4pPr>
      <a:lvl5pPr marL="9654548" algn="l" defTabSz="4827273" rtl="0" eaLnBrk="1" latinLnBrk="0" hangingPunct="1">
        <a:defRPr sz="9400" kern="1200">
          <a:solidFill>
            <a:schemeClr val="tx1"/>
          </a:solidFill>
          <a:latin typeface="+mn-lt"/>
          <a:ea typeface="+mn-ea"/>
          <a:cs typeface="+mn-cs"/>
        </a:defRPr>
      </a:lvl5pPr>
      <a:lvl6pPr marL="12068184" algn="l" defTabSz="4827273" rtl="0" eaLnBrk="1" latinLnBrk="0" hangingPunct="1">
        <a:defRPr sz="9400" kern="1200">
          <a:solidFill>
            <a:schemeClr val="tx1"/>
          </a:solidFill>
          <a:latin typeface="+mn-lt"/>
          <a:ea typeface="+mn-ea"/>
          <a:cs typeface="+mn-cs"/>
        </a:defRPr>
      </a:lvl6pPr>
      <a:lvl7pPr marL="14481821" algn="l" defTabSz="4827273" rtl="0" eaLnBrk="1" latinLnBrk="0" hangingPunct="1">
        <a:defRPr sz="9400" kern="1200">
          <a:solidFill>
            <a:schemeClr val="tx1"/>
          </a:solidFill>
          <a:latin typeface="+mn-lt"/>
          <a:ea typeface="+mn-ea"/>
          <a:cs typeface="+mn-cs"/>
        </a:defRPr>
      </a:lvl7pPr>
      <a:lvl8pPr marL="16895458" algn="l" defTabSz="4827273" rtl="0" eaLnBrk="1" latinLnBrk="0" hangingPunct="1">
        <a:defRPr sz="9400" kern="1200">
          <a:solidFill>
            <a:schemeClr val="tx1"/>
          </a:solidFill>
          <a:latin typeface="+mn-lt"/>
          <a:ea typeface="+mn-ea"/>
          <a:cs typeface="+mn-cs"/>
        </a:defRPr>
      </a:lvl8pPr>
      <a:lvl9pPr marL="19309094" algn="l" defTabSz="4827273" rtl="0" eaLnBrk="1" latinLnBrk="0" hangingPunct="1">
        <a:defRPr sz="9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3.emf"/><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itle 3"/>
          <p:cNvSpPr>
            <a:spLocks noGrp="1"/>
          </p:cNvSpPr>
          <p:nvPr>
            <p:ph type="title" idx="4294967295"/>
          </p:nvPr>
        </p:nvSpPr>
        <p:spPr>
          <a:xfrm>
            <a:off x="103188" y="1061056"/>
            <a:ext cx="43788012" cy="3102842"/>
          </a:xfrm>
        </p:spPr>
        <p:txBody>
          <a:bodyPr/>
          <a:lstStyle/>
          <a:p>
            <a:pPr>
              <a:lnSpc>
                <a:spcPct val="107000"/>
              </a:lnSpc>
              <a:spcBef>
                <a:spcPts val="0"/>
              </a:spcBef>
              <a:spcAft>
                <a:spcPts val="800"/>
              </a:spcAft>
            </a:pPr>
            <a:r>
              <a:rPr lang="en-US" altLang="zh-CN" sz="8400" dirty="0">
                <a:latin typeface="Times New Roman" panose="02020603050405020304" pitchFamily="18" charset="0"/>
                <a:cs typeface="Times New Roman" panose="02020603050405020304" pitchFamily="18" charset="0"/>
              </a:rPr>
              <a:t> </a:t>
            </a:r>
            <a:r>
              <a:rPr lang="en-US" sz="6000" b="1" dirty="0">
                <a:latin typeface="Times New Roman"/>
                <a:ea typeface="Yu Mincho"/>
              </a:rPr>
              <a:t>The influence of soil composition on the persistence of </a:t>
            </a:r>
            <a:br>
              <a:rPr lang="en-US" sz="6000" b="1" dirty="0">
                <a:latin typeface="Times New Roman"/>
                <a:ea typeface="Yu Mincho"/>
              </a:rPr>
            </a:br>
            <a:r>
              <a:rPr lang="en-US" sz="6000" b="1" dirty="0">
                <a:latin typeface="Times New Roman"/>
                <a:ea typeface="Yu Mincho"/>
              </a:rPr>
              <a:t>nine common herbicides used in Southeast Louisiana soils.</a:t>
            </a:r>
            <a:br>
              <a:rPr lang="en-US" altLang="zh-CN" sz="8400" b="1" dirty="0">
                <a:latin typeface="Times New Roman" panose="02020603050405020304" pitchFamily="18" charset="0"/>
                <a:cs typeface="Times New Roman" panose="02020603050405020304" pitchFamily="18" charset="0"/>
              </a:rPr>
            </a:br>
            <a:r>
              <a:rPr lang="en-US" sz="5400" u="sng" dirty="0">
                <a:solidFill>
                  <a:srgbClr val="222222"/>
                </a:solidFill>
                <a:effectLst/>
                <a:highlight>
                  <a:srgbClr val="FFFFFF"/>
                </a:highlight>
                <a:latin typeface="Times New Roman" panose="02020603050405020304" pitchFamily="18" charset="0"/>
                <a:ea typeface="Arial" panose="020B0604020202020204" pitchFamily="34" charset="0"/>
              </a:rPr>
              <a:t>Bergeron, D.,</a:t>
            </a:r>
            <a:r>
              <a:rPr lang="en-US" sz="5400" baseline="30000" dirty="0">
                <a:solidFill>
                  <a:srgbClr val="222222"/>
                </a:solidFill>
                <a:effectLst/>
                <a:highlight>
                  <a:srgbClr val="FFFFFF"/>
                </a:highlight>
                <a:latin typeface="Times New Roman" panose="02020603050405020304" pitchFamily="18" charset="0"/>
                <a:ea typeface="Arial" panose="020B0604020202020204" pitchFamily="34" charset="0"/>
              </a:rPr>
              <a:t>† </a:t>
            </a:r>
            <a:r>
              <a:rPr lang="en-US" sz="5400" dirty="0" err="1">
                <a:solidFill>
                  <a:srgbClr val="222222"/>
                </a:solidFill>
                <a:highlight>
                  <a:srgbClr val="FFFFFF"/>
                </a:highlight>
                <a:latin typeface="Times New Roman" panose="02020603050405020304" pitchFamily="18" charset="0"/>
                <a:ea typeface="Arial" panose="020B0604020202020204" pitchFamily="34" charset="0"/>
              </a:rPr>
              <a:t>Wayment</a:t>
            </a:r>
            <a:r>
              <a:rPr lang="en-US" sz="5400" dirty="0">
                <a:solidFill>
                  <a:srgbClr val="222222"/>
                </a:solidFill>
                <a:highlight>
                  <a:srgbClr val="FFFFFF"/>
                </a:highlight>
                <a:latin typeface="Times New Roman" panose="02020603050405020304" pitchFamily="18" charset="0"/>
                <a:ea typeface="Arial" panose="020B0604020202020204" pitchFamily="34" charset="0"/>
              </a:rPr>
              <a:t>, D.G.</a:t>
            </a:r>
            <a:r>
              <a:rPr lang="en-US" sz="5400" baseline="30000" dirty="0">
                <a:solidFill>
                  <a:srgbClr val="222222"/>
                </a:solidFill>
                <a:highlight>
                  <a:srgbClr val="FFFFFF"/>
                </a:highlight>
                <a:latin typeface="Times New Roman" panose="02020603050405020304" pitchFamily="18" charset="0"/>
                <a:ea typeface="Arial" panose="020B0604020202020204" pitchFamily="34" charset="0"/>
              </a:rPr>
              <a:t>†</a:t>
            </a:r>
            <a:r>
              <a:rPr lang="en-US" sz="5400" dirty="0">
                <a:solidFill>
                  <a:srgbClr val="222222"/>
                </a:solidFill>
                <a:highlight>
                  <a:srgbClr val="FFFFFF"/>
                </a:highlight>
                <a:latin typeface="Times New Roman" panose="02020603050405020304" pitchFamily="18" charset="0"/>
                <a:ea typeface="Arial" panose="020B0604020202020204" pitchFamily="34" charset="0"/>
              </a:rPr>
              <a:t> and White</a:t>
            </a:r>
            <a:r>
              <a:rPr lang="en-US" sz="5400" dirty="0">
                <a:solidFill>
                  <a:srgbClr val="222222"/>
                </a:solidFill>
                <a:effectLst/>
                <a:highlight>
                  <a:srgbClr val="FFFFFF"/>
                </a:highlight>
                <a:latin typeface="Times New Roman" panose="02020603050405020304" pitchFamily="18" charset="0"/>
                <a:ea typeface="Arial" panose="020B0604020202020204" pitchFamily="34" charset="0"/>
              </a:rPr>
              <a:t>, </a:t>
            </a:r>
            <a:r>
              <a:rPr lang="en-US" sz="5400" dirty="0">
                <a:solidFill>
                  <a:srgbClr val="222222"/>
                </a:solidFill>
                <a:highlight>
                  <a:srgbClr val="FFFFFF"/>
                </a:highlight>
                <a:latin typeface="Times New Roman" panose="02020603050405020304" pitchFamily="18" charset="0"/>
                <a:ea typeface="Arial" panose="020B0604020202020204" pitchFamily="34" charset="0"/>
              </a:rPr>
              <a:t>P.M. </a:t>
            </a:r>
            <a:r>
              <a:rPr lang="en-US" sz="5400" dirty="0">
                <a:solidFill>
                  <a:srgbClr val="222222"/>
                </a:solidFill>
                <a:effectLst/>
                <a:highlight>
                  <a:srgbClr val="FFFFFF"/>
                </a:highlight>
                <a:latin typeface="Times New Roman" panose="02020603050405020304" pitchFamily="18" charset="0"/>
                <a:ea typeface="Arial" panose="020B0604020202020204" pitchFamily="34" charset="0"/>
              </a:rPr>
              <a:t>Jr.,</a:t>
            </a:r>
            <a:r>
              <a:rPr lang="en-US" sz="5400" baseline="30000" dirty="0">
                <a:solidFill>
                  <a:srgbClr val="222222"/>
                </a:solidFill>
                <a:effectLst/>
                <a:highlight>
                  <a:srgbClr val="FFFFFF"/>
                </a:highlight>
                <a:latin typeface="Times New Roman" panose="02020603050405020304" pitchFamily="18" charset="0"/>
                <a:ea typeface="Arial" panose="020B0604020202020204" pitchFamily="34" charset="0"/>
              </a:rPr>
              <a:t>‡</a:t>
            </a:r>
            <a:br>
              <a:rPr lang="en-US" altLang="zh-CN" sz="5100" b="1" dirty="0">
                <a:latin typeface="Times New Roman" panose="02020603050405020304" pitchFamily="18" charset="0"/>
                <a:cs typeface="Times New Roman" panose="02020603050405020304" pitchFamily="18" charset="0"/>
              </a:rPr>
            </a:br>
            <a:r>
              <a:rPr lang="en-US" sz="3900" baseline="30000" dirty="0">
                <a:solidFill>
                  <a:srgbClr val="222222"/>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a:t>
            </a:r>
            <a:r>
              <a:rPr lang="en-US" sz="3900" dirty="0">
                <a:solidFill>
                  <a:srgbClr val="222222"/>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Nicholls State University, Department of Physical Sciences, Post Office Box 2022, Thibodaux, LA 70310</a:t>
            </a:r>
            <a:br>
              <a:rPr lang="en-US" sz="3900" dirty="0">
                <a:solidFill>
                  <a:srgbClr val="222222"/>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br>
            <a:r>
              <a:rPr lang="en-US" sz="3900" dirty="0">
                <a:solidFill>
                  <a:srgbClr val="222222"/>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United States Department of Agriculture (USDA), Agricultural Research Service (ARS), Sugarcane Research Unit, Houma, Louisiana 70360</a:t>
            </a:r>
            <a:br>
              <a:rPr lang="en-US" sz="4000" dirty="0">
                <a:latin typeface="Calibri" panose="020F0502020204030204" pitchFamily="34" charset="0"/>
                <a:ea typeface="Calibri" panose="020F0502020204030204" pitchFamily="34" charset="0"/>
                <a:cs typeface="Times New Roman" panose="02020603050405020304" pitchFamily="18" charset="0"/>
              </a:rPr>
            </a:br>
            <a:br>
              <a:rPr lang="en-US" altLang="zh-CN" sz="4300" i="1" dirty="0">
                <a:latin typeface="Times New Roman" panose="02020603050405020304" pitchFamily="18" charset="0"/>
                <a:cs typeface="Times New Roman" panose="02020603050405020304" pitchFamily="18" charset="0"/>
              </a:rPr>
            </a:br>
            <a:endParaRPr lang="en-US" altLang="zh-CN" sz="4300" i="1" dirty="0">
              <a:latin typeface="Times New Roman" panose="02020603050405020304" pitchFamily="18" charset="0"/>
              <a:cs typeface="Times New Roman" panose="02020603050405020304" pitchFamily="18" charset="0"/>
            </a:endParaRPr>
          </a:p>
        </p:txBody>
      </p:sp>
      <p:sp>
        <p:nvSpPr>
          <p:cNvPr id="14341" name="Text Box 88"/>
          <p:cNvSpPr txBox="1">
            <a:spLocks noChangeArrowheads="1"/>
          </p:cNvSpPr>
          <p:nvPr/>
        </p:nvSpPr>
        <p:spPr bwMode="auto">
          <a:xfrm>
            <a:off x="2854715" y="12989860"/>
            <a:ext cx="221629" cy="634002"/>
          </a:xfrm>
          <a:prstGeom prst="rect">
            <a:avLst/>
          </a:prstGeom>
          <a:noFill/>
          <a:ln w="9525">
            <a:noFill/>
            <a:miter lim="800000"/>
            <a:headEnd/>
            <a:tailEnd/>
          </a:ln>
        </p:spPr>
        <p:txBody>
          <a:bodyPr wrap="none" lIns="109711" tIns="54855" rIns="109711" bIns="54855">
            <a:spAutoFit/>
          </a:bodyPr>
          <a:lstStyle/>
          <a:p>
            <a:endParaRPr lang="en-US" altLang="zh-CN" sz="3400" b="1" dirty="0">
              <a:latin typeface="Arial Narrow" pitchFamily="34" charset="0"/>
              <a:cs typeface="宋体"/>
            </a:endParaRPr>
          </a:p>
        </p:txBody>
      </p:sp>
      <p:sp>
        <p:nvSpPr>
          <p:cNvPr id="14344" name="Rectangle 2"/>
          <p:cNvSpPr>
            <a:spLocks noChangeArrowheads="1"/>
          </p:cNvSpPr>
          <p:nvPr/>
        </p:nvSpPr>
        <p:spPr bwMode="auto">
          <a:xfrm>
            <a:off x="446102" y="4411045"/>
            <a:ext cx="20882319" cy="12852731"/>
          </a:xfrm>
          <a:prstGeom prst="rect">
            <a:avLst/>
          </a:prstGeom>
          <a:noFill/>
          <a:ln w="12700">
            <a:solidFill>
              <a:schemeClr val="tx1"/>
            </a:solidFill>
            <a:miter lim="800000"/>
            <a:headEnd/>
            <a:tailEnd/>
          </a:ln>
        </p:spPr>
        <p:txBody>
          <a:bodyPr wrap="square" lIns="109711" tIns="54855" rIns="109711" bIns="54855">
            <a:spAutoFit/>
          </a:bodyPr>
          <a:lstStyle/>
          <a:p>
            <a:pPr lvl="0"/>
            <a:r>
              <a:rPr lang="en-US" altLang="zh-CN" sz="6000" b="1" dirty="0">
                <a:solidFill>
                  <a:prstClr val="black"/>
                </a:solidFill>
                <a:latin typeface="Times New Roman" panose="02020603050405020304" pitchFamily="18" charset="0"/>
                <a:cs typeface="Times New Roman" panose="02020603050405020304" pitchFamily="18" charset="0"/>
              </a:rPr>
              <a:t>Introduction: </a:t>
            </a:r>
          </a:p>
          <a:p>
            <a:pPr lvl="0"/>
            <a:r>
              <a:rPr lang="en-US" altLang="zh-CN" sz="4400" dirty="0">
                <a:solidFill>
                  <a:prstClr val="black"/>
                </a:solidFill>
                <a:latin typeface="Times New Roman" panose="02020603050405020304" pitchFamily="18" charset="0"/>
                <a:cs typeface="Times New Roman" panose="02020603050405020304" pitchFamily="18" charset="0"/>
              </a:rPr>
              <a:t>Herbicides are widely used to control unwanted plant growth in crop fields and it is important to know the rate at which they degrade in soil for agricultural usage. Herbicide persistence in soil depends not only on microbial growth, but also the properties such as soil composition (relative amounts of sand, silt, clay), as well as organic-matter content. Clay, for instance, is more likely to bind organic molecules and water due to its makeup of very small particles compared to silt loam, which is made up of larger particles. This project investigates the persistence of common herbicides used in Southeast Louisiana sugarcane fields and the role that soil composition plays with regards to two different soil types, </a:t>
            </a:r>
            <a:r>
              <a:rPr lang="en-US" altLang="zh-CN" sz="4400" dirty="0" err="1">
                <a:solidFill>
                  <a:prstClr val="black"/>
                </a:solidFill>
                <a:latin typeface="Times New Roman" panose="02020603050405020304" pitchFamily="18" charset="0"/>
                <a:cs typeface="Times New Roman" panose="02020603050405020304" pitchFamily="18" charset="0"/>
              </a:rPr>
              <a:t>Schreiver</a:t>
            </a:r>
            <a:r>
              <a:rPr lang="en-US" altLang="zh-CN" sz="4400" dirty="0">
                <a:solidFill>
                  <a:prstClr val="black"/>
                </a:solidFill>
                <a:latin typeface="Times New Roman" panose="02020603050405020304" pitchFamily="18" charset="0"/>
                <a:cs typeface="Times New Roman" panose="02020603050405020304" pitchFamily="18" charset="0"/>
              </a:rPr>
              <a:t> Clay and </a:t>
            </a:r>
            <a:r>
              <a:rPr lang="en-US" altLang="zh-CN" sz="4400" dirty="0" err="1">
                <a:solidFill>
                  <a:prstClr val="black"/>
                </a:solidFill>
                <a:latin typeface="Times New Roman" panose="02020603050405020304" pitchFamily="18" charset="0"/>
                <a:cs typeface="Times New Roman" panose="02020603050405020304" pitchFamily="18" charset="0"/>
              </a:rPr>
              <a:t>Cancienne</a:t>
            </a:r>
            <a:r>
              <a:rPr lang="en-US" altLang="zh-CN" sz="4400" dirty="0">
                <a:solidFill>
                  <a:prstClr val="black"/>
                </a:solidFill>
                <a:latin typeface="Times New Roman" panose="02020603050405020304" pitchFamily="18" charset="0"/>
                <a:cs typeface="Times New Roman" panose="02020603050405020304" pitchFamily="18" charset="0"/>
              </a:rPr>
              <a:t> Silt Loam. These herbicides vary greatly in Log Kow values and water solubility.</a:t>
            </a:r>
          </a:p>
          <a:p>
            <a:pPr lvl="0"/>
            <a:endParaRPr lang="en-US" sz="4400" b="1" dirty="0">
              <a:solidFill>
                <a:prstClr val="black"/>
              </a:solidFill>
              <a:latin typeface="Times New Roman" panose="02020603050405020304" pitchFamily="18" charset="0"/>
              <a:cs typeface="Times New Roman" panose="02020603050405020304" pitchFamily="18" charset="0"/>
            </a:endParaRPr>
          </a:p>
          <a:p>
            <a:pPr lvl="0">
              <a:spcAft>
                <a:spcPts val="600"/>
              </a:spcAft>
            </a:pPr>
            <a:r>
              <a:rPr lang="en-US" sz="4400" b="1" dirty="0">
                <a:solidFill>
                  <a:prstClr val="black"/>
                </a:solidFill>
                <a:latin typeface="Times New Roman" panose="02020603050405020304" pitchFamily="18" charset="0"/>
                <a:cs typeface="Times New Roman" panose="02020603050405020304" pitchFamily="18" charset="0"/>
              </a:rPr>
              <a:t>Objectives</a:t>
            </a:r>
          </a:p>
          <a:p>
            <a:pPr marL="742950" lvl="0" indent="-742950">
              <a:spcAft>
                <a:spcPts val="600"/>
              </a:spcAft>
              <a:buAutoNum type="arabicPeriod"/>
            </a:pPr>
            <a:r>
              <a:rPr lang="en-US" sz="4400" b="1" dirty="0">
                <a:solidFill>
                  <a:prstClr val="black"/>
                </a:solidFill>
                <a:latin typeface="Times New Roman" panose="02020603050405020304" pitchFamily="18" charset="0"/>
                <a:cs typeface="Times New Roman" panose="02020603050405020304" pitchFamily="18" charset="0"/>
              </a:rPr>
              <a:t>To develop an HPLC method that can simultaneously analyze nine herbicides with a wide range of Kow values.</a:t>
            </a:r>
          </a:p>
          <a:p>
            <a:pPr marL="742950" lvl="0" indent="-742950">
              <a:spcAft>
                <a:spcPts val="600"/>
              </a:spcAft>
              <a:buAutoNum type="arabicPeriod"/>
            </a:pPr>
            <a:r>
              <a:rPr lang="en-US" sz="4400" b="1" dirty="0">
                <a:solidFill>
                  <a:prstClr val="black"/>
                </a:solidFill>
                <a:latin typeface="Times New Roman" panose="02020603050405020304" pitchFamily="18" charset="0"/>
                <a:cs typeface="Times New Roman" panose="02020603050405020304" pitchFamily="18" charset="0"/>
              </a:rPr>
              <a:t>Validate the method using percent recovery</a:t>
            </a:r>
          </a:p>
          <a:p>
            <a:pPr marL="742950" lvl="0" indent="-742950">
              <a:spcAft>
                <a:spcPts val="600"/>
              </a:spcAft>
              <a:buAutoNum type="arabicPeriod"/>
            </a:pPr>
            <a:r>
              <a:rPr lang="en-US" sz="4400" b="1" dirty="0">
                <a:solidFill>
                  <a:prstClr val="black"/>
                </a:solidFill>
                <a:latin typeface="Times New Roman" panose="02020603050405020304" pitchFamily="18" charset="0"/>
                <a:cs typeface="Times New Roman" panose="02020603050405020304" pitchFamily="18" charset="0"/>
              </a:rPr>
              <a:t>Use method to analyze the dissipation of the herbicides over time.</a:t>
            </a:r>
          </a:p>
          <a:p>
            <a:pPr lvl="0">
              <a:spcAft>
                <a:spcPts val="600"/>
              </a:spcAft>
            </a:pPr>
            <a:endParaRPr lang="en-US" sz="4400" b="1" dirty="0">
              <a:solidFill>
                <a:prstClr val="black"/>
              </a:solidFill>
              <a:latin typeface="Times New Roman" panose="02020603050405020304" pitchFamily="18" charset="0"/>
              <a:cs typeface="Times New Roman" panose="02020603050405020304" pitchFamily="18" charset="0"/>
            </a:endParaRPr>
          </a:p>
        </p:txBody>
      </p:sp>
      <p:sp>
        <p:nvSpPr>
          <p:cNvPr id="14345" name="Rectangle 36"/>
          <p:cNvSpPr>
            <a:spLocks noChangeArrowheads="1"/>
          </p:cNvSpPr>
          <p:nvPr/>
        </p:nvSpPr>
        <p:spPr bwMode="auto">
          <a:xfrm>
            <a:off x="2" y="-496275"/>
            <a:ext cx="221629" cy="1557331"/>
          </a:xfrm>
          <a:prstGeom prst="rect">
            <a:avLst/>
          </a:prstGeom>
          <a:noFill/>
          <a:ln w="9525">
            <a:noFill/>
            <a:miter lim="800000"/>
            <a:headEnd/>
            <a:tailEnd/>
          </a:ln>
        </p:spPr>
        <p:txBody>
          <a:bodyPr wrap="none" lIns="109711" tIns="54855" rIns="109711" bIns="54855" anchor="ctr">
            <a:spAutoFit/>
          </a:bodyPr>
          <a:lstStyle/>
          <a:p>
            <a:endParaRPr lang="zh-CN" altLang="zh-CN">
              <a:cs typeface="宋体"/>
            </a:endParaRPr>
          </a:p>
        </p:txBody>
      </p:sp>
      <p:sp>
        <p:nvSpPr>
          <p:cNvPr id="14346" name="Rectangle 38"/>
          <p:cNvSpPr>
            <a:spLocks noChangeArrowheads="1"/>
          </p:cNvSpPr>
          <p:nvPr/>
        </p:nvSpPr>
        <p:spPr bwMode="auto">
          <a:xfrm>
            <a:off x="2" y="-496275"/>
            <a:ext cx="221629" cy="1557331"/>
          </a:xfrm>
          <a:prstGeom prst="rect">
            <a:avLst/>
          </a:prstGeom>
          <a:noFill/>
          <a:ln w="9525">
            <a:noFill/>
            <a:miter lim="800000"/>
            <a:headEnd/>
            <a:tailEnd/>
          </a:ln>
        </p:spPr>
        <p:txBody>
          <a:bodyPr wrap="none" lIns="109711" tIns="54855" rIns="109711" bIns="54855" anchor="ctr">
            <a:spAutoFit/>
          </a:bodyPr>
          <a:lstStyle/>
          <a:p>
            <a:endParaRPr lang="zh-CN" altLang="zh-CN">
              <a:cs typeface="宋体"/>
            </a:endParaRPr>
          </a:p>
        </p:txBody>
      </p:sp>
      <p:sp>
        <p:nvSpPr>
          <p:cNvPr id="26" name="TextBox 25"/>
          <p:cNvSpPr txBox="1"/>
          <p:nvPr/>
        </p:nvSpPr>
        <p:spPr>
          <a:xfrm>
            <a:off x="29107017" y="9956802"/>
            <a:ext cx="197890" cy="1545464"/>
          </a:xfrm>
          <a:prstGeom prst="rect">
            <a:avLst/>
          </a:prstGeom>
          <a:noFill/>
        </p:spPr>
        <p:txBody>
          <a:bodyPr wrap="none" lIns="97956" tIns="48979" rIns="97956" bIns="48979" rtlCol="0">
            <a:spAutoFit/>
          </a:bodyPr>
          <a:lstStyle/>
          <a:p>
            <a:endParaRPr lang="en-US" dirty="0"/>
          </a:p>
        </p:txBody>
      </p:sp>
      <p:sp>
        <p:nvSpPr>
          <p:cNvPr id="24" name="TextBox 23"/>
          <p:cNvSpPr txBox="1"/>
          <p:nvPr/>
        </p:nvSpPr>
        <p:spPr>
          <a:xfrm>
            <a:off x="12115800" y="17378613"/>
            <a:ext cx="2377092" cy="830997"/>
          </a:xfrm>
          <a:prstGeom prst="rect">
            <a:avLst/>
          </a:prstGeom>
          <a:noFill/>
        </p:spPr>
        <p:txBody>
          <a:bodyPr wrap="square" rtlCol="0">
            <a:spAutoFit/>
          </a:bodyPr>
          <a:lstStyle/>
          <a:p>
            <a:pPr eaLnBrk="0" hangingPunct="0"/>
            <a:r>
              <a:rPr lang="en-US" altLang="zh-CN" sz="4800" b="1" dirty="0">
                <a:latin typeface="Times New Roman" panose="02020603050405020304" pitchFamily="18" charset="0"/>
                <a:cs typeface="Times New Roman" panose="02020603050405020304" pitchFamily="18" charset="0"/>
              </a:rPr>
              <a:t>HPLC:</a:t>
            </a:r>
            <a:r>
              <a:rPr lang="en-US" altLang="zh-CN" sz="4800" dirty="0">
                <a:latin typeface="Times New Roman" panose="02020603050405020304" pitchFamily="18" charset="0"/>
                <a:cs typeface="Times New Roman" panose="02020603050405020304" pitchFamily="18" charset="0"/>
              </a:rPr>
              <a:t> </a:t>
            </a:r>
          </a:p>
        </p:txBody>
      </p:sp>
      <p:sp>
        <p:nvSpPr>
          <p:cNvPr id="14337" name="Rectangle 14336"/>
          <p:cNvSpPr/>
          <p:nvPr/>
        </p:nvSpPr>
        <p:spPr>
          <a:xfrm>
            <a:off x="446103" y="17263776"/>
            <a:ext cx="20882318" cy="132210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23119080" y="4499990"/>
            <a:ext cx="8964088" cy="1015663"/>
          </a:xfrm>
          <a:prstGeom prst="rect">
            <a:avLst/>
          </a:prstGeom>
          <a:noFill/>
        </p:spPr>
        <p:txBody>
          <a:bodyPr wrap="square" rtlCol="0">
            <a:spAutoFit/>
          </a:bodyPr>
          <a:lstStyle/>
          <a:p>
            <a:pPr eaLnBrk="0" hangingPunct="0"/>
            <a:r>
              <a:rPr lang="en-US" altLang="zh-CN" sz="6000" b="1" dirty="0">
                <a:latin typeface="Times New Roman" panose="02020603050405020304" pitchFamily="18" charset="0"/>
                <a:cs typeface="Times New Roman" panose="02020603050405020304" pitchFamily="18" charset="0"/>
              </a:rPr>
              <a:t>Results:</a:t>
            </a:r>
          </a:p>
        </p:txBody>
      </p:sp>
      <p:sp>
        <p:nvSpPr>
          <p:cNvPr id="2" name="Rectangle 2">
            <a:extLst>
              <a:ext uri="{FF2B5EF4-FFF2-40B4-BE49-F238E27FC236}">
                <a16:creationId xmlns:a16="http://schemas.microsoft.com/office/drawing/2014/main" id="{AF0C9366-91B2-48D9-9FD8-AB39165AD0DE}"/>
              </a:ext>
            </a:extLst>
          </p:cNvPr>
          <p:cNvSpPr>
            <a:spLocks noChangeArrowheads="1"/>
          </p:cNvSpPr>
          <p:nvPr/>
        </p:nvSpPr>
        <p:spPr bwMode="auto">
          <a:xfrm>
            <a:off x="0" y="0"/>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a:extLst>
              <a:ext uri="{FF2B5EF4-FFF2-40B4-BE49-F238E27FC236}">
                <a16:creationId xmlns:a16="http://schemas.microsoft.com/office/drawing/2014/main" id="{7A9198F9-F027-4AB0-B569-1FDFB68511F4}"/>
              </a:ext>
            </a:extLst>
          </p:cNvPr>
          <p:cNvSpPr>
            <a:spLocks noChangeArrowheads="1"/>
          </p:cNvSpPr>
          <p:nvPr/>
        </p:nvSpPr>
        <p:spPr bwMode="auto">
          <a:xfrm>
            <a:off x="152400" y="152400"/>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B74710D2-2730-4077-BD94-856CD043DA8F}"/>
              </a:ext>
            </a:extLst>
          </p:cNvPr>
          <p:cNvSpPr>
            <a:spLocks noChangeArrowheads="1"/>
          </p:cNvSpPr>
          <p:nvPr/>
        </p:nvSpPr>
        <p:spPr bwMode="auto">
          <a:xfrm>
            <a:off x="0" y="0"/>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0" name="TextBox 69">
            <a:extLst>
              <a:ext uri="{FF2B5EF4-FFF2-40B4-BE49-F238E27FC236}">
                <a16:creationId xmlns:a16="http://schemas.microsoft.com/office/drawing/2014/main" id="{4A552CB0-7BB4-48D6-85A6-A0A5A1E26391}"/>
              </a:ext>
            </a:extLst>
          </p:cNvPr>
          <p:cNvSpPr txBox="1"/>
          <p:nvPr/>
        </p:nvSpPr>
        <p:spPr>
          <a:xfrm>
            <a:off x="743906" y="18041997"/>
            <a:ext cx="10467050" cy="9356408"/>
          </a:xfrm>
          <a:prstGeom prst="rect">
            <a:avLst/>
          </a:prstGeom>
          <a:noFill/>
        </p:spPr>
        <p:txBody>
          <a:bodyPr wrap="square" rtlCol="0">
            <a:spAutoFit/>
          </a:bodyPr>
          <a:lstStyle/>
          <a:p>
            <a:pPr marL="571500" indent="-571500" eaLnBrk="0" hangingPunct="0">
              <a:spcAft>
                <a:spcPts val="1200"/>
              </a:spcAft>
              <a:buFont typeface="Arial" panose="020B0604020202020204" pitchFamily="34" charset="0"/>
              <a:buChar char="•"/>
            </a:pPr>
            <a:r>
              <a:rPr lang="en-US" altLang="zh-CN" sz="4400" dirty="0" err="1">
                <a:latin typeface="Times New Roman" panose="02020603050405020304" pitchFamily="18" charset="0"/>
                <a:cs typeface="Times New Roman" panose="02020603050405020304" pitchFamily="18" charset="0"/>
              </a:rPr>
              <a:t>Cancienne</a:t>
            </a:r>
            <a:r>
              <a:rPr lang="en-US" altLang="zh-CN" sz="4400" dirty="0">
                <a:latin typeface="Times New Roman" panose="02020603050405020304" pitchFamily="18" charset="0"/>
                <a:cs typeface="Times New Roman" panose="02020603050405020304" pitchFamily="18" charset="0"/>
              </a:rPr>
              <a:t> Silt Loam and Schriever Clay were treated with the nine herbicides and monitored for over 125 days under laboratory conditions.</a:t>
            </a:r>
          </a:p>
          <a:p>
            <a:pPr marL="571500" indent="-571500" eaLnBrk="0" hangingPunct="0">
              <a:spcAft>
                <a:spcPts val="1200"/>
              </a:spcAft>
              <a:buFont typeface="Arial" panose="020B0604020202020204" pitchFamily="34" charset="0"/>
              <a:buChar char="•"/>
            </a:pPr>
            <a:r>
              <a:rPr lang="en-US" altLang="zh-CN" sz="4400" dirty="0">
                <a:latin typeface="Times New Roman" panose="02020603050405020304" pitchFamily="18" charset="0"/>
                <a:cs typeface="Times New Roman" panose="02020603050405020304" pitchFamily="18" charset="0"/>
              </a:rPr>
              <a:t>Soil samples were taken out at eight different time points and analyzed in triplicate.</a:t>
            </a:r>
          </a:p>
          <a:p>
            <a:pPr marL="571500" indent="-571500" eaLnBrk="0" hangingPunct="0">
              <a:spcAft>
                <a:spcPts val="1200"/>
              </a:spcAft>
              <a:buFont typeface="Arial" panose="020B0604020202020204" pitchFamily="34" charset="0"/>
              <a:buChar char="•"/>
            </a:pPr>
            <a:r>
              <a:rPr lang="en-US" altLang="zh-CN" sz="4400" dirty="0">
                <a:latin typeface="Times New Roman" panose="02020603050405020304" pitchFamily="18" charset="0"/>
                <a:cs typeface="Times New Roman" panose="02020603050405020304" pitchFamily="18" charset="0"/>
              </a:rPr>
              <a:t>10 mL of ACN was added to each sample as well as 6 mL of H</a:t>
            </a:r>
            <a:r>
              <a:rPr lang="en-US" altLang="zh-CN" sz="4400" baseline="-25000" dirty="0">
                <a:latin typeface="Times New Roman" panose="02020603050405020304" pitchFamily="18" charset="0"/>
                <a:cs typeface="Times New Roman" panose="02020603050405020304" pitchFamily="18" charset="0"/>
              </a:rPr>
              <a:t>2</a:t>
            </a:r>
            <a:r>
              <a:rPr lang="en-US" altLang="zh-CN" sz="4400" dirty="0">
                <a:latin typeface="Times New Roman" panose="02020603050405020304" pitchFamily="18" charset="0"/>
                <a:cs typeface="Times New Roman" panose="02020603050405020304" pitchFamily="18" charset="0"/>
              </a:rPr>
              <a:t>O. Then the samples were mixed on an orbital shaker for 5 minutes and centrifuged for 10 minutes.</a:t>
            </a:r>
          </a:p>
          <a:p>
            <a:pPr marL="571500" indent="-571500" eaLnBrk="0" hangingPunct="0">
              <a:spcAft>
                <a:spcPts val="1200"/>
              </a:spcAft>
              <a:buFont typeface="Arial" panose="020B0604020202020204" pitchFamily="34" charset="0"/>
              <a:buChar char="•"/>
            </a:pPr>
            <a:r>
              <a:rPr lang="en-US" altLang="zh-CN" sz="4400" dirty="0">
                <a:latin typeface="Times New Roman" panose="02020603050405020304" pitchFamily="18" charset="0"/>
                <a:cs typeface="Times New Roman" panose="02020603050405020304" pitchFamily="18" charset="0"/>
              </a:rPr>
              <a:t>The ACN extracts  were analyzed by HPLC.</a:t>
            </a:r>
          </a:p>
        </p:txBody>
      </p:sp>
      <p:sp>
        <p:nvSpPr>
          <p:cNvPr id="75" name="TextBox 74">
            <a:extLst>
              <a:ext uri="{FF2B5EF4-FFF2-40B4-BE49-F238E27FC236}">
                <a16:creationId xmlns:a16="http://schemas.microsoft.com/office/drawing/2014/main" id="{940CAECE-E61E-487B-BAAC-DD263C1E8F26}"/>
              </a:ext>
            </a:extLst>
          </p:cNvPr>
          <p:cNvSpPr txBox="1"/>
          <p:nvPr/>
        </p:nvSpPr>
        <p:spPr>
          <a:xfrm>
            <a:off x="17899555" y="20878766"/>
            <a:ext cx="83646"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996" y="341197"/>
            <a:ext cx="7053263" cy="382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50969" y="594345"/>
            <a:ext cx="6274456" cy="3316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1444059" y="18362732"/>
            <a:ext cx="9358542" cy="8894743"/>
          </a:xfrm>
          <a:prstGeom prst="rect">
            <a:avLst/>
          </a:prstGeom>
          <a:noFill/>
        </p:spPr>
        <p:txBody>
          <a:bodyPr wrap="square" rtlCol="0">
            <a:spAutoFit/>
          </a:bodyPr>
          <a:lstStyle/>
          <a:p>
            <a:pPr marL="571500" indent="-571500">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Gradient 33:67 ACN :</a:t>
            </a:r>
            <a:r>
              <a:rPr lang="en-US" altLang="zh-CN" sz="4400" dirty="0">
                <a:latin typeface="Times New Roman" panose="02020603050405020304" pitchFamily="18" charset="0"/>
                <a:cs typeface="Times New Roman" panose="02020603050405020304" pitchFamily="18" charset="0"/>
              </a:rPr>
              <a:t> H</a:t>
            </a:r>
            <a:r>
              <a:rPr lang="en-US" altLang="zh-CN" sz="4400" baseline="-25000" dirty="0">
                <a:latin typeface="Times New Roman" panose="02020603050405020304" pitchFamily="18" charset="0"/>
                <a:cs typeface="Times New Roman" panose="02020603050405020304" pitchFamily="18" charset="0"/>
              </a:rPr>
              <a:t>2</a:t>
            </a:r>
            <a:r>
              <a:rPr lang="en-US" altLang="zh-CN" sz="4400" dirty="0">
                <a:latin typeface="Times New Roman" panose="02020603050405020304" pitchFamily="18" charset="0"/>
                <a:cs typeface="Times New Roman" panose="02020603050405020304" pitchFamily="18" charset="0"/>
              </a:rPr>
              <a:t>O (0.02% TFA) to 75</a:t>
            </a:r>
            <a:r>
              <a:rPr lang="en-US" sz="4400" dirty="0">
                <a:latin typeface="Times New Roman" panose="02020603050405020304" pitchFamily="18" charset="0"/>
                <a:cs typeface="Times New Roman" panose="02020603050405020304" pitchFamily="18" charset="0"/>
              </a:rPr>
              <a:t>:25 ACN :</a:t>
            </a:r>
            <a:r>
              <a:rPr lang="en-US" altLang="zh-CN" sz="4400" dirty="0">
                <a:latin typeface="Times New Roman" panose="02020603050405020304" pitchFamily="18" charset="0"/>
                <a:cs typeface="Times New Roman" panose="02020603050405020304" pitchFamily="18" charset="0"/>
              </a:rPr>
              <a:t> H</a:t>
            </a:r>
            <a:r>
              <a:rPr lang="en-US" altLang="zh-CN" sz="4400" baseline="-25000" dirty="0">
                <a:latin typeface="Times New Roman" panose="02020603050405020304" pitchFamily="18" charset="0"/>
                <a:cs typeface="Times New Roman" panose="02020603050405020304" pitchFamily="18" charset="0"/>
              </a:rPr>
              <a:t>2</a:t>
            </a:r>
            <a:r>
              <a:rPr lang="en-US" altLang="zh-CN" sz="4400" dirty="0">
                <a:latin typeface="Times New Roman" panose="02020603050405020304" pitchFamily="18" charset="0"/>
                <a:cs typeface="Times New Roman" panose="02020603050405020304" pitchFamily="18" charset="0"/>
              </a:rPr>
              <a:t>O (0.02% TFA)</a:t>
            </a:r>
          </a:p>
          <a:p>
            <a:pPr marL="571500" indent="-571500">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Flow rate of 0.5 mL/min for 5 minutes and 1.0 mL/min to complete the run</a:t>
            </a:r>
          </a:p>
          <a:p>
            <a:pPr marL="571500" indent="-571500">
              <a:buFont typeface="Arial" panose="020B0604020202020204" pitchFamily="34" charset="0"/>
              <a:buChar char="•"/>
            </a:pPr>
            <a:r>
              <a:rPr lang="en-US" sz="4400" dirty="0" err="1">
                <a:latin typeface="Times New Roman" panose="02020603050405020304" pitchFamily="18" charset="0"/>
                <a:cs typeface="Times New Roman" panose="02020603050405020304" pitchFamily="18" charset="0"/>
              </a:rPr>
              <a:t>Phenomenex</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Kinetex</a:t>
            </a:r>
            <a:r>
              <a:rPr lang="en-US" sz="4400" dirty="0">
                <a:latin typeface="Times New Roman" panose="02020603050405020304" pitchFamily="18" charset="0"/>
                <a:cs typeface="Times New Roman" panose="02020603050405020304" pitchFamily="18" charset="0"/>
              </a:rPr>
              <a:t> C8 Column, 75 x 4.60 mm, 2.6</a:t>
            </a:r>
            <a:r>
              <a:rPr lang="en-US" altLang="zh-CN" sz="4400" dirty="0">
                <a:latin typeface="Times New Roman" panose="02020603050405020304" pitchFamily="18" charset="0"/>
                <a:cs typeface="Times New Roman" panose="02020603050405020304" pitchFamily="18" charset="0"/>
              </a:rPr>
              <a:t> µm</a:t>
            </a:r>
            <a:r>
              <a:rPr lang="en-US" sz="4400" dirty="0">
                <a:latin typeface="Times New Roman" panose="02020603050405020304" pitchFamily="18" charset="0"/>
                <a:cs typeface="Times New Roman" panose="02020603050405020304" pitchFamily="18" charset="0"/>
              </a:rPr>
              <a:t> </a:t>
            </a:r>
          </a:p>
          <a:p>
            <a:pPr marL="571500" indent="-571500">
              <a:buFont typeface="Arial" panose="020B0604020202020204" pitchFamily="34" charset="0"/>
              <a:buChar char="•"/>
            </a:pPr>
            <a:r>
              <a:rPr lang="en-US" altLang="zh-CN" sz="4400" dirty="0">
                <a:latin typeface="Times New Roman" panose="02020603050405020304" pitchFamily="18" charset="0"/>
                <a:cs typeface="Times New Roman" panose="02020603050405020304" pitchFamily="18" charset="0"/>
              </a:rPr>
              <a:t>UV-Vis detection at 235 nm then after 9.7 minutes 224 nm then at 12.0 minutes back to 235 nm.</a:t>
            </a:r>
          </a:p>
          <a:p>
            <a:pPr marL="571500" indent="-571500">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Regression analysis using Excel</a:t>
            </a:r>
          </a:p>
          <a:p>
            <a:endParaRPr lang="en-US" sz="44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23510239" y="24376372"/>
            <a:ext cx="6629400" cy="1015663"/>
          </a:xfrm>
          <a:prstGeom prst="rect">
            <a:avLst/>
          </a:prstGeom>
          <a:noFill/>
        </p:spPr>
        <p:txBody>
          <a:bodyPr wrap="square" rtlCol="0">
            <a:spAutoFit/>
          </a:bodyPr>
          <a:lstStyle/>
          <a:p>
            <a:r>
              <a:rPr lang="en-US" sz="6000" b="1" dirty="0">
                <a:latin typeface="Times New Roman" panose="02020603050405020304" pitchFamily="18" charset="0"/>
                <a:cs typeface="Times New Roman" panose="02020603050405020304" pitchFamily="18" charset="0"/>
              </a:rPr>
              <a:t>Discussion:</a:t>
            </a:r>
          </a:p>
        </p:txBody>
      </p:sp>
      <p:sp>
        <p:nvSpPr>
          <p:cNvPr id="10" name="TextBox 9"/>
          <p:cNvSpPr txBox="1"/>
          <p:nvPr/>
        </p:nvSpPr>
        <p:spPr>
          <a:xfrm>
            <a:off x="23088600" y="12831251"/>
            <a:ext cx="19354800" cy="1200329"/>
          </a:xfrm>
          <a:prstGeom prst="rect">
            <a:avLst/>
          </a:prstGeom>
          <a:noFill/>
        </p:spPr>
        <p:txBody>
          <a:bodyPr wrap="square" rtlCol="0">
            <a:spAutoFit/>
          </a:bodyPr>
          <a:lstStyle/>
          <a:p>
            <a:r>
              <a:rPr lang="en-US" sz="3600" dirty="0"/>
              <a:t>Figure 1: 4 ppm standard of the nine herbicides in ACN. (1) </a:t>
            </a:r>
            <a:r>
              <a:rPr lang="en-US" sz="3600" dirty="0" err="1"/>
              <a:t>mesotrione</a:t>
            </a:r>
            <a:r>
              <a:rPr lang="en-US" sz="3600" dirty="0"/>
              <a:t>, (2) </a:t>
            </a:r>
            <a:r>
              <a:rPr lang="en-US" sz="3600" dirty="0" err="1"/>
              <a:t>sulfentrazone</a:t>
            </a:r>
            <a:r>
              <a:rPr lang="en-US" sz="3600" dirty="0"/>
              <a:t>, (3) metribuzin, (4) hexazinone, (5) flumioxazin, (6) diuron, (7) metolachlor, (8) pendimethalin, (9) trifluralin.</a:t>
            </a:r>
          </a:p>
        </p:txBody>
      </p:sp>
      <p:sp>
        <p:nvSpPr>
          <p:cNvPr id="11" name="TextBox 10">
            <a:extLst>
              <a:ext uri="{FF2B5EF4-FFF2-40B4-BE49-F238E27FC236}">
                <a16:creationId xmlns:a16="http://schemas.microsoft.com/office/drawing/2014/main" id="{590987DE-1C88-44F3-9CCC-A149ED074ACC}"/>
              </a:ext>
            </a:extLst>
          </p:cNvPr>
          <p:cNvSpPr txBox="1"/>
          <p:nvPr/>
        </p:nvSpPr>
        <p:spPr>
          <a:xfrm>
            <a:off x="22326600" y="22406494"/>
            <a:ext cx="21437599" cy="1754326"/>
          </a:xfrm>
          <a:prstGeom prst="rect">
            <a:avLst/>
          </a:prstGeom>
          <a:noFill/>
        </p:spPr>
        <p:txBody>
          <a:bodyPr wrap="square" rtlCol="0">
            <a:spAutoFit/>
          </a:bodyPr>
          <a:lstStyle/>
          <a:p>
            <a:r>
              <a:rPr lang="en-US" sz="3600" dirty="0">
                <a:latin typeface="Times New Roman" panose="02020603050405020304" pitchFamily="18" charset="0"/>
                <a:cs typeface="Times New Roman" panose="02020603050405020304" pitchFamily="18" charset="0"/>
              </a:rPr>
              <a:t>  Figure 2:  The nine herbicides dissipation in Clay and Silt Loam over 14 days. Sand (green),</a:t>
            </a:r>
            <a:r>
              <a:rPr lang="en-US" sz="3600" dirty="0"/>
              <a:t> silt loam (red) and clay (blue), t= 0, 7 and 14 d.</a:t>
            </a:r>
          </a:p>
          <a:p>
            <a:endParaRPr lang="en-US" sz="3600" dirty="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03F500ED-0526-4677-AF98-0EA8141E97DF}"/>
              </a:ext>
            </a:extLst>
          </p:cNvPr>
          <p:cNvSpPr txBox="1"/>
          <p:nvPr/>
        </p:nvSpPr>
        <p:spPr>
          <a:xfrm>
            <a:off x="21945600" y="25553061"/>
            <a:ext cx="21945600" cy="3477875"/>
          </a:xfrm>
          <a:prstGeom prst="rect">
            <a:avLst/>
          </a:prstGeom>
          <a:noFill/>
        </p:spPr>
        <p:txBody>
          <a:bodyPr wrap="square" rtlCol="0">
            <a:spAutoFit/>
          </a:bodyPr>
          <a:lstStyle/>
          <a:p>
            <a:pPr marL="571500" indent="-571500">
              <a:buFont typeface="Arial" panose="020B0604020202020204" pitchFamily="34" charset="0"/>
              <a:buChar char="•"/>
            </a:pPr>
            <a:r>
              <a:rPr lang="en-US" sz="4400" dirty="0" err="1">
                <a:latin typeface="Times New Roman" panose="02020603050405020304" pitchFamily="18" charset="0"/>
                <a:cs typeface="Times New Roman" panose="02020603050405020304" pitchFamily="18" charset="0"/>
              </a:rPr>
              <a:t>Sulfentrazone</a:t>
            </a:r>
            <a:r>
              <a:rPr lang="en-US" sz="4400" dirty="0">
                <a:latin typeface="Times New Roman" panose="02020603050405020304" pitchFamily="18" charset="0"/>
                <a:cs typeface="Times New Roman" panose="02020603050405020304" pitchFamily="18" charset="0"/>
              </a:rPr>
              <a:t>, Flumioxazin, Diuron, Pendimethalin and Trifluralin dissipate in both soils over 14 days.</a:t>
            </a:r>
          </a:p>
          <a:p>
            <a:pPr marL="571500" indent="-571500">
              <a:buFont typeface="Arial" panose="020B0604020202020204" pitchFamily="34" charset="0"/>
              <a:buChar char="•"/>
            </a:pPr>
            <a:r>
              <a:rPr lang="en-US" sz="4400" dirty="0" err="1">
                <a:latin typeface="Times New Roman" panose="02020603050405020304" pitchFamily="18" charset="0"/>
                <a:cs typeface="Times New Roman" panose="02020603050405020304" pitchFamily="18" charset="0"/>
              </a:rPr>
              <a:t>Mesotrione</a:t>
            </a:r>
            <a:r>
              <a:rPr lang="en-US" sz="4400" dirty="0">
                <a:latin typeface="Times New Roman" panose="02020603050405020304" pitchFamily="18" charset="0"/>
                <a:cs typeface="Times New Roman" panose="02020603050405020304" pitchFamily="18" charset="0"/>
              </a:rPr>
              <a:t>, Hexazinone, and </a:t>
            </a:r>
            <a:r>
              <a:rPr lang="en-US" sz="4400" dirty="0" err="1">
                <a:latin typeface="Times New Roman" panose="02020603050405020304" pitchFamily="18" charset="0"/>
                <a:cs typeface="Times New Roman" panose="02020603050405020304" pitchFamily="18" charset="0"/>
              </a:rPr>
              <a:t>Metolachor</a:t>
            </a:r>
            <a:r>
              <a:rPr lang="en-US" sz="4400" dirty="0">
                <a:latin typeface="Times New Roman" panose="02020603050405020304" pitchFamily="18" charset="0"/>
                <a:cs typeface="Times New Roman" panose="02020603050405020304" pitchFamily="18" charset="0"/>
              </a:rPr>
              <a:t> do not seem to dissipate in either soil after 14 days.</a:t>
            </a:r>
          </a:p>
          <a:p>
            <a:pPr marL="571500" indent="-571500">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Metribuzin seems to bind  much more to clay than to silt loam.</a:t>
            </a:r>
          </a:p>
          <a:p>
            <a:pPr marL="571500" indent="-571500">
              <a:buFont typeface="Arial" panose="020B0604020202020204" pitchFamily="34" charset="0"/>
              <a:buChar char="•"/>
            </a:pPr>
            <a:r>
              <a:rPr lang="en-US" sz="4400" dirty="0">
                <a:latin typeface="Times New Roman" panose="02020603050405020304" pitchFamily="18" charset="0"/>
                <a:cs typeface="Times New Roman" panose="02020603050405020304" pitchFamily="18" charset="0"/>
              </a:rPr>
              <a:t>Diuron, Pendimethalin, and Trifluralin dissipate faster in silt loam than clay .</a:t>
            </a:r>
          </a:p>
        </p:txBody>
      </p:sp>
      <p:sp>
        <p:nvSpPr>
          <p:cNvPr id="3" name="Rectangle 2">
            <a:extLst>
              <a:ext uri="{FF2B5EF4-FFF2-40B4-BE49-F238E27FC236}">
                <a16:creationId xmlns:a16="http://schemas.microsoft.com/office/drawing/2014/main" id="{762E0929-ACBB-444E-9871-7E8BCD7193FF}"/>
              </a:ext>
            </a:extLst>
          </p:cNvPr>
          <p:cNvSpPr/>
          <p:nvPr/>
        </p:nvSpPr>
        <p:spPr>
          <a:xfrm>
            <a:off x="743904" y="17122345"/>
            <a:ext cx="8330916" cy="1015663"/>
          </a:xfrm>
          <a:prstGeom prst="rect">
            <a:avLst/>
          </a:prstGeom>
        </p:spPr>
        <p:txBody>
          <a:bodyPr wrap="square">
            <a:spAutoFit/>
          </a:bodyPr>
          <a:lstStyle/>
          <a:p>
            <a:pPr eaLnBrk="0" hangingPunct="0">
              <a:spcAft>
                <a:spcPts val="1200"/>
              </a:spcAft>
            </a:pPr>
            <a:r>
              <a:rPr lang="en-US" altLang="zh-CN" sz="6000" b="1" dirty="0">
                <a:latin typeface="Times New Roman" panose="02020603050405020304" pitchFamily="18" charset="0"/>
                <a:cs typeface="Times New Roman" panose="02020603050405020304" pitchFamily="18" charset="0"/>
              </a:rPr>
              <a:t>Experimental:</a:t>
            </a:r>
          </a:p>
        </p:txBody>
      </p:sp>
      <p:sp>
        <p:nvSpPr>
          <p:cNvPr id="12" name="Rectangle 11">
            <a:extLst>
              <a:ext uri="{FF2B5EF4-FFF2-40B4-BE49-F238E27FC236}">
                <a16:creationId xmlns:a16="http://schemas.microsoft.com/office/drawing/2014/main" id="{5298CA24-3CC6-403B-92DE-0F9B4CB43F0C}"/>
              </a:ext>
            </a:extLst>
          </p:cNvPr>
          <p:cNvSpPr/>
          <p:nvPr/>
        </p:nvSpPr>
        <p:spPr>
          <a:xfrm>
            <a:off x="1066800" y="27297744"/>
            <a:ext cx="11796108" cy="2800767"/>
          </a:xfrm>
          <a:prstGeom prst="rect">
            <a:avLst/>
          </a:prstGeom>
        </p:spPr>
        <p:txBody>
          <a:bodyPr wrap="square">
            <a:spAutoFit/>
          </a:bodyPr>
          <a:lstStyle/>
          <a:p>
            <a:pPr lvl="0"/>
            <a:r>
              <a:rPr lang="en-US" sz="4400" b="1" dirty="0">
                <a:solidFill>
                  <a:prstClr val="black"/>
                </a:solidFill>
                <a:latin typeface="Times New Roman" panose="02020603050405020304" pitchFamily="18" charset="0"/>
                <a:cs typeface="Times New Roman" panose="02020603050405020304" pitchFamily="18" charset="0"/>
              </a:rPr>
              <a:t>Method validation:</a:t>
            </a:r>
          </a:p>
          <a:p>
            <a:pPr lvl="0"/>
            <a:r>
              <a:rPr lang="en-US" sz="4400" dirty="0">
                <a:solidFill>
                  <a:prstClr val="black"/>
                </a:solidFill>
                <a:latin typeface="Times New Roman" panose="02020603050405020304" pitchFamily="18" charset="0"/>
                <a:cs typeface="Times New Roman" panose="02020603050405020304" pitchFamily="18" charset="0"/>
              </a:rPr>
              <a:t>Spike recoveries ranged from 89% - 95.7% for Silt Loam and 91% - 97.2% for Clay except for Metribuzin which had 71.1%.</a:t>
            </a:r>
          </a:p>
        </p:txBody>
      </p:sp>
      <p:pic>
        <p:nvPicPr>
          <p:cNvPr id="13" name="Picture 12">
            <a:extLst>
              <a:ext uri="{FF2B5EF4-FFF2-40B4-BE49-F238E27FC236}">
                <a16:creationId xmlns:a16="http://schemas.microsoft.com/office/drawing/2014/main" id="{545C92DD-13E6-457D-988C-498A82E55FA1}"/>
              </a:ext>
            </a:extLst>
          </p:cNvPr>
          <p:cNvPicPr>
            <a:picLocks noChangeAspect="1"/>
          </p:cNvPicPr>
          <p:nvPr/>
        </p:nvPicPr>
        <p:blipFill>
          <a:blip r:embed="rId5"/>
          <a:stretch>
            <a:fillRect/>
          </a:stretch>
        </p:blipFill>
        <p:spPr>
          <a:xfrm>
            <a:off x="703202" y="32018998"/>
            <a:ext cx="42373755" cy="5324746"/>
          </a:xfrm>
          <a:prstGeom prst="rect">
            <a:avLst/>
          </a:prstGeom>
        </p:spPr>
      </p:pic>
      <p:sp>
        <p:nvSpPr>
          <p:cNvPr id="51" name="TextBox 50">
            <a:extLst>
              <a:ext uri="{FF2B5EF4-FFF2-40B4-BE49-F238E27FC236}">
                <a16:creationId xmlns:a16="http://schemas.microsoft.com/office/drawing/2014/main" id="{1EDD76B4-D918-464C-A05F-8CC68BA73DAB}"/>
              </a:ext>
            </a:extLst>
          </p:cNvPr>
          <p:cNvSpPr txBox="1"/>
          <p:nvPr/>
        </p:nvSpPr>
        <p:spPr>
          <a:xfrm>
            <a:off x="642720" y="31066424"/>
            <a:ext cx="17340481" cy="646331"/>
          </a:xfrm>
          <a:prstGeom prst="rect">
            <a:avLst/>
          </a:prstGeom>
          <a:noFill/>
        </p:spPr>
        <p:txBody>
          <a:bodyPr wrap="square" rtlCol="0">
            <a:spAutoFit/>
          </a:bodyPr>
          <a:lstStyle/>
          <a:p>
            <a:r>
              <a:rPr lang="en-US" sz="3600" dirty="0"/>
              <a:t>Table 1: Log </a:t>
            </a:r>
            <a:r>
              <a:rPr lang="en-US" sz="3600" dirty="0" err="1"/>
              <a:t>K</a:t>
            </a:r>
            <a:r>
              <a:rPr lang="en-US" sz="3600" baseline="-25000" dirty="0" err="1"/>
              <a:t>ow</a:t>
            </a:r>
            <a:r>
              <a:rPr lang="en-US" sz="3600" dirty="0"/>
              <a:t>,, water solubility (SW) and chemical structures of the nine herbicides..</a:t>
            </a:r>
          </a:p>
        </p:txBody>
      </p:sp>
      <p:sp>
        <p:nvSpPr>
          <p:cNvPr id="52" name="Rectangle 51">
            <a:extLst>
              <a:ext uri="{FF2B5EF4-FFF2-40B4-BE49-F238E27FC236}">
                <a16:creationId xmlns:a16="http://schemas.microsoft.com/office/drawing/2014/main" id="{99D72590-4353-4DA1-8522-BBD1195405BF}"/>
              </a:ext>
            </a:extLst>
          </p:cNvPr>
          <p:cNvSpPr/>
          <p:nvPr/>
        </p:nvSpPr>
        <p:spPr>
          <a:xfrm>
            <a:off x="21310603" y="4433314"/>
            <a:ext cx="22245891" cy="196966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94554DC8-850F-4D73-935B-843281AAA7FC}"/>
              </a:ext>
            </a:extLst>
          </p:cNvPr>
          <p:cNvSpPr/>
          <p:nvPr/>
        </p:nvSpPr>
        <p:spPr>
          <a:xfrm>
            <a:off x="21310603" y="24134218"/>
            <a:ext cx="22245892" cy="6350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1" name="Chart 30">
            <a:extLst>
              <a:ext uri="{FF2B5EF4-FFF2-40B4-BE49-F238E27FC236}">
                <a16:creationId xmlns:a16="http://schemas.microsoft.com/office/drawing/2014/main" id="{0C004CBD-3065-4E67-9B61-28E72A406D3F}"/>
              </a:ext>
            </a:extLst>
          </p:cNvPr>
          <p:cNvGraphicFramePr>
            <a:graphicFrameLocks/>
          </p:cNvGraphicFramePr>
          <p:nvPr>
            <p:extLst>
              <p:ext uri="{D42A27DB-BD31-4B8C-83A1-F6EECF244321}">
                <p14:modId xmlns:p14="http://schemas.microsoft.com/office/powerpoint/2010/main" val="2019815479"/>
              </p:ext>
            </p:extLst>
          </p:nvPr>
        </p:nvGraphicFramePr>
        <p:xfrm>
          <a:off x="21358901" y="13950144"/>
          <a:ext cx="21437598" cy="8203200"/>
        </p:xfrm>
        <a:graphic>
          <a:graphicData uri="http://schemas.openxmlformats.org/drawingml/2006/chart">
            <c:chart xmlns:c="http://schemas.openxmlformats.org/drawingml/2006/chart" xmlns:r="http://schemas.openxmlformats.org/officeDocument/2006/relationships" r:id="rId6"/>
          </a:graphicData>
        </a:graphic>
      </p:graphicFrame>
      <p:grpSp>
        <p:nvGrpSpPr>
          <p:cNvPr id="4" name="Group 3">
            <a:extLst>
              <a:ext uri="{FF2B5EF4-FFF2-40B4-BE49-F238E27FC236}">
                <a16:creationId xmlns:a16="http://schemas.microsoft.com/office/drawing/2014/main" id="{9A2FF659-7079-43E7-8984-A1E17C22FF23}"/>
              </a:ext>
            </a:extLst>
          </p:cNvPr>
          <p:cNvGrpSpPr/>
          <p:nvPr/>
        </p:nvGrpSpPr>
        <p:grpSpPr>
          <a:xfrm>
            <a:off x="21358901" y="5606801"/>
            <a:ext cx="22086197" cy="7169856"/>
            <a:chOff x="21358901" y="5606801"/>
            <a:chExt cx="22086197" cy="7169856"/>
          </a:xfrm>
        </p:grpSpPr>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58901" y="5606801"/>
              <a:ext cx="22086197" cy="7169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TextBox 31">
              <a:extLst>
                <a:ext uri="{FF2B5EF4-FFF2-40B4-BE49-F238E27FC236}">
                  <a16:creationId xmlns:a16="http://schemas.microsoft.com/office/drawing/2014/main" id="{E9EDC778-92DC-4B04-8FC9-5E9877992428}"/>
                </a:ext>
              </a:extLst>
            </p:cNvPr>
            <p:cNvSpPr txBox="1"/>
            <p:nvPr/>
          </p:nvSpPr>
          <p:spPr>
            <a:xfrm>
              <a:off x="26287104" y="6634546"/>
              <a:ext cx="14554200" cy="646331"/>
            </a:xfrm>
            <a:prstGeom prst="rect">
              <a:avLst/>
            </a:prstGeom>
            <a:noFill/>
          </p:spPr>
          <p:txBody>
            <a:bodyPr wrap="square" rtlCol="0">
              <a:spAutoFit/>
            </a:bodyPr>
            <a:lstStyle/>
            <a:p>
              <a:r>
                <a:rPr lang="en-US" sz="3600" dirty="0"/>
                <a:t>(1)    (2)  (3)      (4)     (5)                        (6)      (7)                                 (8)   (9)</a:t>
              </a:r>
            </a:p>
          </p:txBody>
        </p:sp>
      </p:grpSp>
    </p:spTree>
    <p:extLst>
      <p:ext uri="{BB962C8B-B14F-4D97-AF65-F5344CB8AC3E}">
        <p14:creationId xmlns:p14="http://schemas.microsoft.com/office/powerpoint/2010/main" val="36169811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23175</TotalTime>
  <Words>677</Words>
  <Application>Microsoft Office PowerPoint</Application>
  <PresentationFormat>Custom</PresentationFormat>
  <Paragraphs>34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Narrow</vt:lpstr>
      <vt:lpstr>Calibri</vt:lpstr>
      <vt:lpstr>Times New Roman</vt:lpstr>
      <vt:lpstr>Office Theme</vt:lpstr>
      <vt:lpstr> The influence of soil composition on the persistence of  nine common herbicides used in Southeast Louisiana soils. Bergeron, D.,† Wayment, D.G.† and White, P.M. Jr.,‡ †Nicholls State University, Department of Physical Sciences, Post Office Box 2022, Thibodaux, LA 70310 United States Department of Agriculture (USDA), Agricultural Research Service (ARS), Sugarcane Research Unit, Houma, Louisiana 70360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 of Polycyclic Aromatic Hydrocarbons (PAH’s)  in Oyster beds in the Near Shore Barataria-Terrebonne Estuaries"  R. Lewis, S. Panta, T. Gaudet, R.J. Baker and  D.G. Wayment   Department of Physical Sciences,  Nicholls State University, Thibodaux, LA.</dc:title>
  <dc:creator>wayment</dc:creator>
  <cp:lastModifiedBy>Dallas Bergeron</cp:lastModifiedBy>
  <cp:revision>765</cp:revision>
  <dcterms:created xsi:type="dcterms:W3CDTF">2011-09-24T16:10:12Z</dcterms:created>
  <dcterms:modified xsi:type="dcterms:W3CDTF">2022-03-28T19:36:53Z</dcterms:modified>
</cp:coreProperties>
</file>