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60" r:id="rId2"/>
  </p:sldIdLst>
  <p:sldSz cx="43891200" cy="38404800"/>
  <p:notesSz cx="6858000" cy="9144000"/>
  <p:defaultTextStyle>
    <a:defPPr>
      <a:defRPr lang="en-US"/>
    </a:defPPr>
    <a:lvl1pPr algn="l" defTabSz="4826511" rtl="0" fontAlgn="base">
      <a:spcBef>
        <a:spcPct val="0"/>
      </a:spcBef>
      <a:spcAft>
        <a:spcPct val="0"/>
      </a:spcAft>
      <a:defRPr sz="9400" kern="1200">
        <a:solidFill>
          <a:schemeClr val="tx1"/>
        </a:solidFill>
        <a:latin typeface="Calibri" pitchFamily="34" charset="0"/>
        <a:ea typeface="+mn-ea"/>
        <a:cs typeface="Arial" charset="0"/>
      </a:defRPr>
    </a:lvl1pPr>
    <a:lvl2pPr marL="2413256" indent="-1864703" algn="l" defTabSz="4826511" rtl="0" fontAlgn="base">
      <a:spcBef>
        <a:spcPct val="0"/>
      </a:spcBef>
      <a:spcAft>
        <a:spcPct val="0"/>
      </a:spcAft>
      <a:defRPr sz="9400" kern="1200">
        <a:solidFill>
          <a:schemeClr val="tx1"/>
        </a:solidFill>
        <a:latin typeface="Calibri" pitchFamily="34" charset="0"/>
        <a:ea typeface="+mn-ea"/>
        <a:cs typeface="Arial" charset="0"/>
      </a:defRPr>
    </a:lvl2pPr>
    <a:lvl3pPr marL="4826511" indent="-3729404" algn="l" defTabSz="4826511" rtl="0" fontAlgn="base">
      <a:spcBef>
        <a:spcPct val="0"/>
      </a:spcBef>
      <a:spcAft>
        <a:spcPct val="0"/>
      </a:spcAft>
      <a:defRPr sz="9400" kern="1200">
        <a:solidFill>
          <a:schemeClr val="tx1"/>
        </a:solidFill>
        <a:latin typeface="Calibri" pitchFamily="34" charset="0"/>
        <a:ea typeface="+mn-ea"/>
        <a:cs typeface="Arial" charset="0"/>
      </a:defRPr>
    </a:lvl3pPr>
    <a:lvl4pPr marL="7239769" indent="-5594106" algn="l" defTabSz="4826511" rtl="0" fontAlgn="base">
      <a:spcBef>
        <a:spcPct val="0"/>
      </a:spcBef>
      <a:spcAft>
        <a:spcPct val="0"/>
      </a:spcAft>
      <a:defRPr sz="9400" kern="1200">
        <a:solidFill>
          <a:schemeClr val="tx1"/>
        </a:solidFill>
        <a:latin typeface="Calibri" pitchFamily="34" charset="0"/>
        <a:ea typeface="+mn-ea"/>
        <a:cs typeface="Arial" charset="0"/>
      </a:defRPr>
    </a:lvl4pPr>
    <a:lvl5pPr marL="9653024" indent="-7458808" algn="l" defTabSz="4826511" rtl="0" fontAlgn="base">
      <a:spcBef>
        <a:spcPct val="0"/>
      </a:spcBef>
      <a:spcAft>
        <a:spcPct val="0"/>
      </a:spcAft>
      <a:defRPr sz="9400" kern="1200">
        <a:solidFill>
          <a:schemeClr val="tx1"/>
        </a:solidFill>
        <a:latin typeface="Calibri" pitchFamily="34" charset="0"/>
        <a:ea typeface="+mn-ea"/>
        <a:cs typeface="Arial" charset="0"/>
      </a:defRPr>
    </a:lvl5pPr>
    <a:lvl6pPr marL="2742769" algn="l" defTabSz="1097108" rtl="0" eaLnBrk="1" latinLnBrk="0" hangingPunct="1">
      <a:defRPr sz="9400" kern="1200">
        <a:solidFill>
          <a:schemeClr val="tx1"/>
        </a:solidFill>
        <a:latin typeface="Calibri" pitchFamily="34" charset="0"/>
        <a:ea typeface="+mn-ea"/>
        <a:cs typeface="Arial" charset="0"/>
      </a:defRPr>
    </a:lvl6pPr>
    <a:lvl7pPr marL="3291321" algn="l" defTabSz="1097108" rtl="0" eaLnBrk="1" latinLnBrk="0" hangingPunct="1">
      <a:defRPr sz="9400" kern="1200">
        <a:solidFill>
          <a:schemeClr val="tx1"/>
        </a:solidFill>
        <a:latin typeface="Calibri" pitchFamily="34" charset="0"/>
        <a:ea typeface="+mn-ea"/>
        <a:cs typeface="Arial" charset="0"/>
      </a:defRPr>
    </a:lvl7pPr>
    <a:lvl8pPr marL="3839876" algn="l" defTabSz="1097108" rtl="0" eaLnBrk="1" latinLnBrk="0" hangingPunct="1">
      <a:defRPr sz="9400" kern="1200">
        <a:solidFill>
          <a:schemeClr val="tx1"/>
        </a:solidFill>
        <a:latin typeface="Calibri" pitchFamily="34" charset="0"/>
        <a:ea typeface="+mn-ea"/>
        <a:cs typeface="Arial" charset="0"/>
      </a:defRPr>
    </a:lvl8pPr>
    <a:lvl9pPr marL="4388430" algn="l" defTabSz="1097108" rtl="0" eaLnBrk="1" latinLnBrk="0" hangingPunct="1">
      <a:defRPr sz="9400"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12096">
          <p15:clr>
            <a:srgbClr val="A4A3A4"/>
          </p15:clr>
        </p15:guide>
        <p15:guide id="2" pos="1382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A488322-F2BA-4B5B-9748-0D474271808F}" styleName="中度样式 3 - 强调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195" autoAdjust="0"/>
    <p:restoredTop sz="96291" autoAdjust="0"/>
  </p:normalViewPr>
  <p:slideViewPr>
    <p:cSldViewPr>
      <p:cViewPr varScale="1">
        <p:scale>
          <a:sx n="20" d="100"/>
          <a:sy n="20" d="100"/>
        </p:scale>
        <p:origin x="2080" y="272"/>
      </p:cViewPr>
      <p:guideLst>
        <p:guide orient="horz" pos="12096"/>
        <p:guide pos="13824"/>
      </p:guideLst>
    </p:cSldViewPr>
  </p:slideViewPr>
  <p:notesTextViewPr>
    <p:cViewPr>
      <p:scale>
        <a:sx n="1" d="1"/>
        <a:sy n="1" d="1"/>
      </p:scale>
      <p:origin x="0" y="0"/>
    </p:cViewPr>
  </p:notesTextViewPr>
  <p:sorterViewPr>
    <p:cViewPr>
      <p:scale>
        <a:sx n="100" d="100"/>
        <a:sy n="100" d="100"/>
      </p:scale>
      <p:origin x="0" y="1128"/>
    </p:cViewPr>
  </p:sorter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zh-CN" altLang="zh-CN"/>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7168DF24-F138-42C1-BE01-5B2B6F8E7419}" type="datetimeFigureOut">
              <a:rPr lang="en-US" altLang="zh-CN"/>
              <a:pPr>
                <a:defRPr/>
              </a:pPr>
              <a:t>3/27/22</a:t>
            </a:fld>
            <a:endParaRPr lang="en-US" altLang="zh-CN"/>
          </a:p>
        </p:txBody>
      </p:sp>
      <p:sp>
        <p:nvSpPr>
          <p:cNvPr id="4" name="Slide Image Placeholder 3"/>
          <p:cNvSpPr>
            <a:spLocks noGrp="1" noRot="1" noChangeAspect="1"/>
          </p:cNvSpPr>
          <p:nvPr>
            <p:ph type="sldImg" idx="2"/>
          </p:nvPr>
        </p:nvSpPr>
        <p:spPr>
          <a:xfrm>
            <a:off x="1470025" y="685800"/>
            <a:ext cx="391795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zh-CN" alt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BD6B03A-0162-4994-A2B4-C835FCBAD8D3}" type="slidenum">
              <a:rPr lang="en-US" altLang="zh-CN"/>
              <a:pPr>
                <a:defRPr/>
              </a:pPr>
              <a:t>‹#›</a:t>
            </a:fld>
            <a:endParaRPr lang="en-US" altLang="zh-CN"/>
          </a:p>
        </p:txBody>
      </p:sp>
    </p:spTree>
    <p:extLst>
      <p:ext uri="{BB962C8B-B14F-4D97-AF65-F5344CB8AC3E}">
        <p14:creationId xmlns:p14="http://schemas.microsoft.com/office/powerpoint/2010/main" val="36342410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400" kern="1200">
        <a:solidFill>
          <a:schemeClr val="tx1"/>
        </a:solidFill>
        <a:latin typeface="+mn-lt"/>
        <a:ea typeface="+mn-ea"/>
        <a:cs typeface="+mn-cs"/>
      </a:defRPr>
    </a:lvl1pPr>
    <a:lvl2pPr marL="548554" algn="l" rtl="0" eaLnBrk="0" fontAlgn="base" hangingPunct="0">
      <a:spcBef>
        <a:spcPct val="30000"/>
      </a:spcBef>
      <a:spcAft>
        <a:spcPct val="0"/>
      </a:spcAft>
      <a:defRPr sz="1400" kern="1200">
        <a:solidFill>
          <a:schemeClr val="tx1"/>
        </a:solidFill>
        <a:latin typeface="+mn-lt"/>
        <a:ea typeface="+mn-ea"/>
        <a:cs typeface="+mn-cs"/>
      </a:defRPr>
    </a:lvl2pPr>
    <a:lvl3pPr marL="1097108" algn="l" rtl="0" eaLnBrk="0" fontAlgn="base" hangingPunct="0">
      <a:spcBef>
        <a:spcPct val="30000"/>
      </a:spcBef>
      <a:spcAft>
        <a:spcPct val="0"/>
      </a:spcAft>
      <a:defRPr sz="1400" kern="1200">
        <a:solidFill>
          <a:schemeClr val="tx1"/>
        </a:solidFill>
        <a:latin typeface="+mn-lt"/>
        <a:ea typeface="+mn-ea"/>
        <a:cs typeface="+mn-cs"/>
      </a:defRPr>
    </a:lvl3pPr>
    <a:lvl4pPr marL="1645661" algn="l" rtl="0" eaLnBrk="0" fontAlgn="base" hangingPunct="0">
      <a:spcBef>
        <a:spcPct val="30000"/>
      </a:spcBef>
      <a:spcAft>
        <a:spcPct val="0"/>
      </a:spcAft>
      <a:defRPr sz="1400" kern="1200">
        <a:solidFill>
          <a:schemeClr val="tx1"/>
        </a:solidFill>
        <a:latin typeface="+mn-lt"/>
        <a:ea typeface="+mn-ea"/>
        <a:cs typeface="+mn-cs"/>
      </a:defRPr>
    </a:lvl4pPr>
    <a:lvl5pPr marL="2194215" algn="l" rtl="0" eaLnBrk="0" fontAlgn="base" hangingPunct="0">
      <a:spcBef>
        <a:spcPct val="30000"/>
      </a:spcBef>
      <a:spcAft>
        <a:spcPct val="0"/>
      </a:spcAft>
      <a:defRPr sz="1400" kern="1200">
        <a:solidFill>
          <a:schemeClr val="tx1"/>
        </a:solidFill>
        <a:latin typeface="+mn-lt"/>
        <a:ea typeface="+mn-ea"/>
        <a:cs typeface="+mn-cs"/>
      </a:defRPr>
    </a:lvl5pPr>
    <a:lvl6pPr marL="2742769" algn="l" defTabSz="1097108" rtl="0" eaLnBrk="1" latinLnBrk="0" hangingPunct="1">
      <a:defRPr sz="1400" kern="1200">
        <a:solidFill>
          <a:schemeClr val="tx1"/>
        </a:solidFill>
        <a:latin typeface="+mn-lt"/>
        <a:ea typeface="+mn-ea"/>
        <a:cs typeface="+mn-cs"/>
      </a:defRPr>
    </a:lvl6pPr>
    <a:lvl7pPr marL="3291321" algn="l" defTabSz="1097108" rtl="0" eaLnBrk="1" latinLnBrk="0" hangingPunct="1">
      <a:defRPr sz="1400" kern="1200">
        <a:solidFill>
          <a:schemeClr val="tx1"/>
        </a:solidFill>
        <a:latin typeface="+mn-lt"/>
        <a:ea typeface="+mn-ea"/>
        <a:cs typeface="+mn-cs"/>
      </a:defRPr>
    </a:lvl7pPr>
    <a:lvl8pPr marL="3839876" algn="l" defTabSz="1097108" rtl="0" eaLnBrk="1" latinLnBrk="0" hangingPunct="1">
      <a:defRPr sz="1400" kern="1200">
        <a:solidFill>
          <a:schemeClr val="tx1"/>
        </a:solidFill>
        <a:latin typeface="+mn-lt"/>
        <a:ea typeface="+mn-ea"/>
        <a:cs typeface="+mn-cs"/>
      </a:defRPr>
    </a:lvl8pPr>
    <a:lvl9pPr marL="4388430" algn="l" defTabSz="1097108"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xfrm>
            <a:off x="1470025" y="685800"/>
            <a:ext cx="3917950" cy="3429000"/>
          </a:xfrm>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zh-CN" dirty="0">
              <a:cs typeface="宋体"/>
            </a:endParaRPr>
          </a:p>
        </p:txBody>
      </p:sp>
      <p:sp>
        <p:nvSpPr>
          <p:cNvPr id="15363" name="Slide Number Placeholder 3"/>
          <p:cNvSpPr>
            <a:spLocks noGrp="1"/>
          </p:cNvSpPr>
          <p:nvPr>
            <p:ph type="sldNum" sz="quarter" idx="5"/>
          </p:nvPr>
        </p:nvSpPr>
        <p:spPr bwMode="auto">
          <a:noFill/>
          <a:ln>
            <a:miter lim="800000"/>
            <a:headEnd/>
            <a:tailEnd/>
          </a:ln>
        </p:spPr>
        <p:txBody>
          <a:bodyPr/>
          <a:lstStyle/>
          <a:p>
            <a:fld id="{01B87882-6687-4996-9AE1-12698755B45B}" type="slidenum">
              <a:rPr lang="en-US" altLang="zh-CN" smtClean="0">
                <a:cs typeface="宋体"/>
              </a:rPr>
              <a:pPr/>
              <a:t>1</a:t>
            </a:fld>
            <a:endParaRPr lang="en-US" altLang="zh-CN">
              <a:cs typeface="宋体"/>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1930384"/>
            <a:ext cx="37307520" cy="8232140"/>
          </a:xfrm>
        </p:spPr>
        <p:txBody>
          <a:bodyPr/>
          <a:lstStyle/>
          <a:p>
            <a:r>
              <a:rPr lang="en-US"/>
              <a:t>Click to edit Master title style</a:t>
            </a:r>
          </a:p>
        </p:txBody>
      </p:sp>
      <p:sp>
        <p:nvSpPr>
          <p:cNvPr id="3" name="Subtitle 2"/>
          <p:cNvSpPr>
            <a:spLocks noGrp="1"/>
          </p:cNvSpPr>
          <p:nvPr>
            <p:ph type="subTitle" idx="1"/>
          </p:nvPr>
        </p:nvSpPr>
        <p:spPr>
          <a:xfrm>
            <a:off x="6583680" y="21762720"/>
            <a:ext cx="30723840" cy="9814560"/>
          </a:xfrm>
        </p:spPr>
        <p:txBody>
          <a:bodyPr/>
          <a:lstStyle>
            <a:lvl1pPr marL="0" indent="0" algn="ctr">
              <a:buNone/>
              <a:defRPr>
                <a:solidFill>
                  <a:schemeClr val="tx1">
                    <a:tint val="75000"/>
                  </a:schemeClr>
                </a:solidFill>
              </a:defRPr>
            </a:lvl1pPr>
            <a:lvl2pPr marL="2413638" indent="0" algn="ctr">
              <a:buNone/>
              <a:defRPr>
                <a:solidFill>
                  <a:schemeClr val="tx1">
                    <a:tint val="75000"/>
                  </a:schemeClr>
                </a:solidFill>
              </a:defRPr>
            </a:lvl2pPr>
            <a:lvl3pPr marL="4827273" indent="0" algn="ctr">
              <a:buNone/>
              <a:defRPr>
                <a:solidFill>
                  <a:schemeClr val="tx1">
                    <a:tint val="75000"/>
                  </a:schemeClr>
                </a:solidFill>
              </a:defRPr>
            </a:lvl3pPr>
            <a:lvl4pPr marL="7240910" indent="0" algn="ctr">
              <a:buNone/>
              <a:defRPr>
                <a:solidFill>
                  <a:schemeClr val="tx1">
                    <a:tint val="75000"/>
                  </a:schemeClr>
                </a:solidFill>
              </a:defRPr>
            </a:lvl4pPr>
            <a:lvl5pPr marL="9654548" indent="0" algn="ctr">
              <a:buNone/>
              <a:defRPr>
                <a:solidFill>
                  <a:schemeClr val="tx1">
                    <a:tint val="75000"/>
                  </a:schemeClr>
                </a:solidFill>
              </a:defRPr>
            </a:lvl5pPr>
            <a:lvl6pPr marL="12068184" indent="0" algn="ctr">
              <a:buNone/>
              <a:defRPr>
                <a:solidFill>
                  <a:schemeClr val="tx1">
                    <a:tint val="75000"/>
                  </a:schemeClr>
                </a:solidFill>
              </a:defRPr>
            </a:lvl6pPr>
            <a:lvl7pPr marL="14481821" indent="0" algn="ctr">
              <a:buNone/>
              <a:defRPr>
                <a:solidFill>
                  <a:schemeClr val="tx1">
                    <a:tint val="75000"/>
                  </a:schemeClr>
                </a:solidFill>
              </a:defRPr>
            </a:lvl7pPr>
            <a:lvl8pPr marL="16895458" indent="0" algn="ctr">
              <a:buNone/>
              <a:defRPr>
                <a:solidFill>
                  <a:schemeClr val="tx1">
                    <a:tint val="75000"/>
                  </a:schemeClr>
                </a:solidFill>
              </a:defRPr>
            </a:lvl8pPr>
            <a:lvl9pPr marL="1930909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3EAC547A-6D41-4A7B-ADAB-80C6FCD6830B}" type="datetimeFigureOut">
              <a:rPr lang="en-US" altLang="zh-CN"/>
              <a:pPr>
                <a:defRPr/>
              </a:pPr>
              <a:t>3/27/22</a:t>
            </a:fld>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C6C11978-3D9E-4703-9E7E-92FC92D96AE7}" type="slidenum">
              <a:rPr lang="en-US" altLang="zh-CN"/>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E2FE1B8-243A-4B25-932D-8CC2C9C9A475}" type="datetimeFigureOut">
              <a:rPr lang="en-US" altLang="zh-CN"/>
              <a:pPr>
                <a:defRPr/>
              </a:pPr>
              <a:t>3/27/22</a:t>
            </a:fld>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AC15DD5F-C767-4AA9-A257-5A8A2E4676DA}" type="slidenum">
              <a:rPr lang="en-US" altLang="zh-CN"/>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4678643"/>
            <a:ext cx="37307520" cy="7627620"/>
          </a:xfrm>
        </p:spPr>
        <p:txBody>
          <a:bodyPr anchor="t"/>
          <a:lstStyle>
            <a:lvl1pPr algn="l">
              <a:defRPr sz="21100" b="1" cap="all"/>
            </a:lvl1pPr>
          </a:lstStyle>
          <a:p>
            <a:r>
              <a:rPr lang="en-US"/>
              <a:t>Click to edit Master title style</a:t>
            </a:r>
          </a:p>
        </p:txBody>
      </p:sp>
      <p:sp>
        <p:nvSpPr>
          <p:cNvPr id="3" name="Text Placeholder 2"/>
          <p:cNvSpPr>
            <a:spLocks noGrp="1"/>
          </p:cNvSpPr>
          <p:nvPr>
            <p:ph type="body" idx="1"/>
          </p:nvPr>
        </p:nvSpPr>
        <p:spPr>
          <a:xfrm>
            <a:off x="3467102" y="16277596"/>
            <a:ext cx="37307520" cy="8401047"/>
          </a:xfrm>
        </p:spPr>
        <p:txBody>
          <a:bodyPr anchor="b"/>
          <a:lstStyle>
            <a:lvl1pPr marL="0" indent="0">
              <a:buNone/>
              <a:defRPr sz="10600">
                <a:solidFill>
                  <a:schemeClr val="tx1">
                    <a:tint val="75000"/>
                  </a:schemeClr>
                </a:solidFill>
              </a:defRPr>
            </a:lvl1pPr>
            <a:lvl2pPr marL="2413638" indent="0">
              <a:buNone/>
              <a:defRPr sz="9400">
                <a:solidFill>
                  <a:schemeClr val="tx1">
                    <a:tint val="75000"/>
                  </a:schemeClr>
                </a:solidFill>
              </a:defRPr>
            </a:lvl2pPr>
            <a:lvl3pPr marL="4827273" indent="0">
              <a:buNone/>
              <a:defRPr sz="8400">
                <a:solidFill>
                  <a:schemeClr val="tx1">
                    <a:tint val="75000"/>
                  </a:schemeClr>
                </a:solidFill>
              </a:defRPr>
            </a:lvl3pPr>
            <a:lvl4pPr marL="7240910" indent="0">
              <a:buNone/>
              <a:defRPr sz="7400">
                <a:solidFill>
                  <a:schemeClr val="tx1">
                    <a:tint val="75000"/>
                  </a:schemeClr>
                </a:solidFill>
              </a:defRPr>
            </a:lvl4pPr>
            <a:lvl5pPr marL="9654548" indent="0">
              <a:buNone/>
              <a:defRPr sz="7400">
                <a:solidFill>
                  <a:schemeClr val="tx1">
                    <a:tint val="75000"/>
                  </a:schemeClr>
                </a:solidFill>
              </a:defRPr>
            </a:lvl5pPr>
            <a:lvl6pPr marL="12068184" indent="0">
              <a:buNone/>
              <a:defRPr sz="7400">
                <a:solidFill>
                  <a:schemeClr val="tx1">
                    <a:tint val="75000"/>
                  </a:schemeClr>
                </a:solidFill>
              </a:defRPr>
            </a:lvl6pPr>
            <a:lvl7pPr marL="14481821" indent="0">
              <a:buNone/>
              <a:defRPr sz="7400">
                <a:solidFill>
                  <a:schemeClr val="tx1">
                    <a:tint val="75000"/>
                  </a:schemeClr>
                </a:solidFill>
              </a:defRPr>
            </a:lvl7pPr>
            <a:lvl8pPr marL="16895458" indent="0">
              <a:buNone/>
              <a:defRPr sz="7400">
                <a:solidFill>
                  <a:schemeClr val="tx1">
                    <a:tint val="75000"/>
                  </a:schemeClr>
                </a:solidFill>
              </a:defRPr>
            </a:lvl8pPr>
            <a:lvl9pPr marL="19309094" indent="0">
              <a:buNone/>
              <a:defRPr sz="7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DBB6A54-EB4E-4550-8156-2ED0FB2F3568}" type="datetimeFigureOut">
              <a:rPr lang="en-US" altLang="zh-CN"/>
              <a:pPr>
                <a:defRPr/>
              </a:pPr>
              <a:t>3/27/22</a:t>
            </a:fld>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2E5BD33B-1C85-4787-8318-B495A7470738}" type="slidenum">
              <a:rPr lang="en-US" altLang="zh-CN"/>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8961124"/>
            <a:ext cx="19385280" cy="25345393"/>
          </a:xfrm>
        </p:spPr>
        <p:txBody>
          <a:bodyPr/>
          <a:lstStyle>
            <a:lvl1pPr>
              <a:defRPr sz="14800"/>
            </a:lvl1pPr>
            <a:lvl2pPr>
              <a:defRPr sz="12800"/>
            </a:lvl2pPr>
            <a:lvl3pPr>
              <a:defRPr sz="10600"/>
            </a:lvl3pPr>
            <a:lvl4pPr>
              <a:defRPr sz="9400"/>
            </a:lvl4pPr>
            <a:lvl5pPr>
              <a:defRPr sz="9400"/>
            </a:lvl5pPr>
            <a:lvl6pPr>
              <a:defRPr sz="9400"/>
            </a:lvl6pPr>
            <a:lvl7pPr>
              <a:defRPr sz="9400"/>
            </a:lvl7pPr>
            <a:lvl8pPr>
              <a:defRPr sz="9400"/>
            </a:lvl8pPr>
            <a:lvl9pPr>
              <a:defRPr sz="9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8961124"/>
            <a:ext cx="19385280" cy="25345393"/>
          </a:xfrm>
        </p:spPr>
        <p:txBody>
          <a:bodyPr/>
          <a:lstStyle>
            <a:lvl1pPr>
              <a:defRPr sz="14800"/>
            </a:lvl1pPr>
            <a:lvl2pPr>
              <a:defRPr sz="12800"/>
            </a:lvl2pPr>
            <a:lvl3pPr>
              <a:defRPr sz="10600"/>
            </a:lvl3pPr>
            <a:lvl4pPr>
              <a:defRPr sz="9400"/>
            </a:lvl4pPr>
            <a:lvl5pPr>
              <a:defRPr sz="9400"/>
            </a:lvl5pPr>
            <a:lvl6pPr>
              <a:defRPr sz="9400"/>
            </a:lvl6pPr>
            <a:lvl7pPr>
              <a:defRPr sz="9400"/>
            </a:lvl7pPr>
            <a:lvl8pPr>
              <a:defRPr sz="9400"/>
            </a:lvl8pPr>
            <a:lvl9pPr>
              <a:defRPr sz="9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477548F9-3CAD-4E5C-A5BA-D21E61584C99}" type="datetimeFigureOut">
              <a:rPr lang="en-US" altLang="zh-CN"/>
              <a:pPr>
                <a:defRPr/>
              </a:pPr>
              <a:t>3/27/22</a:t>
            </a:fld>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1BE3F18E-6171-407F-A7DE-8BA409DF8C02}" type="slidenum">
              <a:rPr lang="en-US" altLang="zh-CN"/>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1" y="8596633"/>
            <a:ext cx="19392903" cy="3582667"/>
          </a:xfrm>
        </p:spPr>
        <p:txBody>
          <a:bodyPr anchor="b"/>
          <a:lstStyle>
            <a:lvl1pPr marL="0" indent="0">
              <a:buNone/>
              <a:defRPr sz="12800" b="1"/>
            </a:lvl1pPr>
            <a:lvl2pPr marL="2413638" indent="0">
              <a:buNone/>
              <a:defRPr sz="10600" b="1"/>
            </a:lvl2pPr>
            <a:lvl3pPr marL="4827273" indent="0">
              <a:buNone/>
              <a:defRPr sz="9400" b="1"/>
            </a:lvl3pPr>
            <a:lvl4pPr marL="7240910" indent="0">
              <a:buNone/>
              <a:defRPr sz="8400" b="1"/>
            </a:lvl4pPr>
            <a:lvl5pPr marL="9654548" indent="0">
              <a:buNone/>
              <a:defRPr sz="8400" b="1"/>
            </a:lvl5pPr>
            <a:lvl6pPr marL="12068184" indent="0">
              <a:buNone/>
              <a:defRPr sz="8400" b="1"/>
            </a:lvl6pPr>
            <a:lvl7pPr marL="14481821" indent="0">
              <a:buNone/>
              <a:defRPr sz="8400" b="1"/>
            </a:lvl7pPr>
            <a:lvl8pPr marL="16895458" indent="0">
              <a:buNone/>
              <a:defRPr sz="8400" b="1"/>
            </a:lvl8pPr>
            <a:lvl9pPr marL="19309094" indent="0">
              <a:buNone/>
              <a:defRPr sz="8400" b="1"/>
            </a:lvl9pPr>
          </a:lstStyle>
          <a:p>
            <a:pPr lvl="0"/>
            <a:r>
              <a:rPr lang="en-US"/>
              <a:t>Click to edit Master text styles</a:t>
            </a:r>
          </a:p>
        </p:txBody>
      </p:sp>
      <p:sp>
        <p:nvSpPr>
          <p:cNvPr id="4" name="Content Placeholder 3"/>
          <p:cNvSpPr>
            <a:spLocks noGrp="1"/>
          </p:cNvSpPr>
          <p:nvPr>
            <p:ph sz="half" idx="2"/>
          </p:nvPr>
        </p:nvSpPr>
        <p:spPr>
          <a:xfrm>
            <a:off x="2194561" y="12179300"/>
            <a:ext cx="19392903" cy="22127213"/>
          </a:xfrm>
        </p:spPr>
        <p:txBody>
          <a:bodyPr/>
          <a:lstStyle>
            <a:lvl1pPr>
              <a:defRPr sz="12800"/>
            </a:lvl1pPr>
            <a:lvl2pPr>
              <a:defRPr sz="10600"/>
            </a:lvl2pPr>
            <a:lvl3pPr>
              <a:defRPr sz="9400"/>
            </a:lvl3pPr>
            <a:lvl4pPr>
              <a:defRPr sz="8400"/>
            </a:lvl4pPr>
            <a:lvl5pPr>
              <a:defRPr sz="8400"/>
            </a:lvl5pPr>
            <a:lvl6pPr>
              <a:defRPr sz="8400"/>
            </a:lvl6pPr>
            <a:lvl7pPr>
              <a:defRPr sz="8400"/>
            </a:lvl7pPr>
            <a:lvl8pPr>
              <a:defRPr sz="8400"/>
            </a:lvl8pPr>
            <a:lvl9pPr>
              <a:defRPr sz="8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8596633"/>
            <a:ext cx="19400521" cy="3582667"/>
          </a:xfrm>
        </p:spPr>
        <p:txBody>
          <a:bodyPr anchor="b"/>
          <a:lstStyle>
            <a:lvl1pPr marL="0" indent="0">
              <a:buNone/>
              <a:defRPr sz="12800" b="1"/>
            </a:lvl1pPr>
            <a:lvl2pPr marL="2413638" indent="0">
              <a:buNone/>
              <a:defRPr sz="10600" b="1"/>
            </a:lvl2pPr>
            <a:lvl3pPr marL="4827273" indent="0">
              <a:buNone/>
              <a:defRPr sz="9400" b="1"/>
            </a:lvl3pPr>
            <a:lvl4pPr marL="7240910" indent="0">
              <a:buNone/>
              <a:defRPr sz="8400" b="1"/>
            </a:lvl4pPr>
            <a:lvl5pPr marL="9654548" indent="0">
              <a:buNone/>
              <a:defRPr sz="8400" b="1"/>
            </a:lvl5pPr>
            <a:lvl6pPr marL="12068184" indent="0">
              <a:buNone/>
              <a:defRPr sz="8400" b="1"/>
            </a:lvl6pPr>
            <a:lvl7pPr marL="14481821" indent="0">
              <a:buNone/>
              <a:defRPr sz="8400" b="1"/>
            </a:lvl7pPr>
            <a:lvl8pPr marL="16895458" indent="0">
              <a:buNone/>
              <a:defRPr sz="8400" b="1"/>
            </a:lvl8pPr>
            <a:lvl9pPr marL="19309094" indent="0">
              <a:buNone/>
              <a:defRPr sz="8400" b="1"/>
            </a:lvl9pPr>
          </a:lstStyle>
          <a:p>
            <a:pPr lvl="0"/>
            <a:r>
              <a:rPr lang="en-US"/>
              <a:t>Click to edit Master text styles</a:t>
            </a:r>
          </a:p>
        </p:txBody>
      </p:sp>
      <p:sp>
        <p:nvSpPr>
          <p:cNvPr id="6" name="Content Placeholder 5"/>
          <p:cNvSpPr>
            <a:spLocks noGrp="1"/>
          </p:cNvSpPr>
          <p:nvPr>
            <p:ph sz="quarter" idx="4"/>
          </p:nvPr>
        </p:nvSpPr>
        <p:spPr>
          <a:xfrm>
            <a:off x="22296122" y="12179300"/>
            <a:ext cx="19400521" cy="22127213"/>
          </a:xfrm>
        </p:spPr>
        <p:txBody>
          <a:bodyPr/>
          <a:lstStyle>
            <a:lvl1pPr>
              <a:defRPr sz="12800"/>
            </a:lvl1pPr>
            <a:lvl2pPr>
              <a:defRPr sz="10600"/>
            </a:lvl2pPr>
            <a:lvl3pPr>
              <a:defRPr sz="9400"/>
            </a:lvl3pPr>
            <a:lvl4pPr>
              <a:defRPr sz="8400"/>
            </a:lvl4pPr>
            <a:lvl5pPr>
              <a:defRPr sz="8400"/>
            </a:lvl5pPr>
            <a:lvl6pPr>
              <a:defRPr sz="8400"/>
            </a:lvl6pPr>
            <a:lvl7pPr>
              <a:defRPr sz="8400"/>
            </a:lvl7pPr>
            <a:lvl8pPr>
              <a:defRPr sz="8400"/>
            </a:lvl8pPr>
            <a:lvl9pPr>
              <a:defRPr sz="8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685D863C-8023-4709-A93C-D5E713C06A4C}" type="datetimeFigureOut">
              <a:rPr lang="en-US" altLang="zh-CN"/>
              <a:pPr>
                <a:defRPr/>
              </a:pPr>
              <a:t>3/27/22</a:t>
            </a:fld>
            <a:endParaRPr lang="en-US" altLang="zh-CN"/>
          </a:p>
        </p:txBody>
      </p:sp>
      <p:sp>
        <p:nvSpPr>
          <p:cNvPr id="8" name="Footer Placeholder 4"/>
          <p:cNvSpPr>
            <a:spLocks noGrp="1"/>
          </p:cNvSpPr>
          <p:nvPr>
            <p:ph type="ftr" sz="quarter" idx="11"/>
          </p:nvPr>
        </p:nvSpPr>
        <p:spPr/>
        <p:txBody>
          <a:bodyPr/>
          <a:lstStyle>
            <a:lvl1pPr>
              <a:defRPr/>
            </a:lvl1pPr>
          </a:lstStyle>
          <a:p>
            <a:pPr>
              <a:defRPr/>
            </a:pPr>
            <a:endParaRPr lang="zh-CN" altLang="zh-CN"/>
          </a:p>
        </p:txBody>
      </p:sp>
      <p:sp>
        <p:nvSpPr>
          <p:cNvPr id="9" name="Slide Number Placeholder 5"/>
          <p:cNvSpPr>
            <a:spLocks noGrp="1"/>
          </p:cNvSpPr>
          <p:nvPr>
            <p:ph type="sldNum" sz="quarter" idx="12"/>
          </p:nvPr>
        </p:nvSpPr>
        <p:spPr/>
        <p:txBody>
          <a:bodyPr/>
          <a:lstStyle>
            <a:lvl1pPr>
              <a:defRPr/>
            </a:lvl1pPr>
          </a:lstStyle>
          <a:p>
            <a:pPr>
              <a:defRPr/>
            </a:pPr>
            <a:fld id="{35692A7E-1FDD-4707-9750-C0AB02E8FEC2}" type="slidenum">
              <a:rPr lang="en-US" altLang="zh-CN"/>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4C2419ED-5F1E-4E8B-8FE5-0E1AF30CD88E}" type="datetimeFigureOut">
              <a:rPr lang="en-US" altLang="zh-CN"/>
              <a:pPr>
                <a:defRPr/>
              </a:pPr>
              <a:t>3/27/22</a:t>
            </a:fld>
            <a:endParaRPr lang="en-US" altLang="zh-CN"/>
          </a:p>
        </p:txBody>
      </p:sp>
      <p:sp>
        <p:nvSpPr>
          <p:cNvPr id="4" name="Footer Placeholder 4"/>
          <p:cNvSpPr>
            <a:spLocks noGrp="1"/>
          </p:cNvSpPr>
          <p:nvPr>
            <p:ph type="ftr" sz="quarter" idx="11"/>
          </p:nvPr>
        </p:nvSpPr>
        <p:spPr/>
        <p:txBody>
          <a:bodyPr/>
          <a:lstStyle>
            <a:lvl1pPr>
              <a:defRPr/>
            </a:lvl1pPr>
          </a:lstStyle>
          <a:p>
            <a:pPr>
              <a:defRPr/>
            </a:pPr>
            <a:endParaRPr lang="zh-CN" altLang="zh-CN"/>
          </a:p>
        </p:txBody>
      </p:sp>
      <p:sp>
        <p:nvSpPr>
          <p:cNvPr id="5" name="Slide Number Placeholder 5"/>
          <p:cNvSpPr>
            <a:spLocks noGrp="1"/>
          </p:cNvSpPr>
          <p:nvPr>
            <p:ph type="sldNum" sz="quarter" idx="12"/>
          </p:nvPr>
        </p:nvSpPr>
        <p:spPr/>
        <p:txBody>
          <a:bodyPr/>
          <a:lstStyle>
            <a:lvl1pPr>
              <a:defRPr/>
            </a:lvl1pPr>
          </a:lstStyle>
          <a:p>
            <a:pPr>
              <a:defRPr/>
            </a:pPr>
            <a:fld id="{6B1888A5-45C5-4E33-B7C7-4D68356491E3}" type="slidenum">
              <a:rPr lang="en-US" altLang="zh-CN"/>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87CA93A6-EA70-4A00-B4E2-155D296D82B9}" type="datetimeFigureOut">
              <a:rPr lang="en-US" altLang="zh-CN"/>
              <a:pPr>
                <a:defRPr/>
              </a:pPr>
              <a:t>3/27/22</a:t>
            </a:fld>
            <a:endParaRPr lang="en-US" altLang="zh-CN"/>
          </a:p>
        </p:txBody>
      </p:sp>
      <p:sp>
        <p:nvSpPr>
          <p:cNvPr id="3" name="Footer Placeholder 4"/>
          <p:cNvSpPr>
            <a:spLocks noGrp="1"/>
          </p:cNvSpPr>
          <p:nvPr>
            <p:ph type="ftr" sz="quarter" idx="11"/>
          </p:nvPr>
        </p:nvSpPr>
        <p:spPr/>
        <p:txBody>
          <a:bodyPr/>
          <a:lstStyle>
            <a:lvl1pPr>
              <a:defRPr/>
            </a:lvl1pPr>
          </a:lstStyle>
          <a:p>
            <a:pPr>
              <a:defRPr/>
            </a:pPr>
            <a:endParaRPr lang="zh-CN" altLang="zh-CN"/>
          </a:p>
        </p:txBody>
      </p:sp>
      <p:sp>
        <p:nvSpPr>
          <p:cNvPr id="4" name="Slide Number Placeholder 5"/>
          <p:cNvSpPr>
            <a:spLocks noGrp="1"/>
          </p:cNvSpPr>
          <p:nvPr>
            <p:ph type="sldNum" sz="quarter" idx="12"/>
          </p:nvPr>
        </p:nvSpPr>
        <p:spPr/>
        <p:txBody>
          <a:bodyPr/>
          <a:lstStyle>
            <a:lvl1pPr>
              <a:defRPr/>
            </a:lvl1pPr>
          </a:lstStyle>
          <a:p>
            <a:pPr>
              <a:defRPr/>
            </a:pPr>
            <a:fld id="{06846965-1B03-42B4-89B7-5D6C50939BF9}" type="slidenum">
              <a:rPr lang="en-US" altLang="zh-CN"/>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4" y="1529080"/>
            <a:ext cx="14439902" cy="6507480"/>
          </a:xfrm>
        </p:spPr>
        <p:txBody>
          <a:bodyPr anchor="b"/>
          <a:lstStyle>
            <a:lvl1pPr algn="l">
              <a:defRPr sz="10600" b="1"/>
            </a:lvl1pPr>
          </a:lstStyle>
          <a:p>
            <a:r>
              <a:rPr lang="en-US"/>
              <a:t>Click to edit Master title style</a:t>
            </a:r>
          </a:p>
        </p:txBody>
      </p:sp>
      <p:sp>
        <p:nvSpPr>
          <p:cNvPr id="3" name="Content Placeholder 2"/>
          <p:cNvSpPr>
            <a:spLocks noGrp="1"/>
          </p:cNvSpPr>
          <p:nvPr>
            <p:ph idx="1"/>
          </p:nvPr>
        </p:nvSpPr>
        <p:spPr>
          <a:xfrm>
            <a:off x="17160241" y="1529083"/>
            <a:ext cx="24536400" cy="32777433"/>
          </a:xfrm>
        </p:spPr>
        <p:txBody>
          <a:bodyPr/>
          <a:lstStyle>
            <a:lvl1pPr>
              <a:defRPr sz="16900"/>
            </a:lvl1pPr>
            <a:lvl2pPr>
              <a:defRPr sz="14800"/>
            </a:lvl2pPr>
            <a:lvl3pPr>
              <a:defRPr sz="12800"/>
            </a:lvl3pPr>
            <a:lvl4pPr>
              <a:defRPr sz="10600"/>
            </a:lvl4pPr>
            <a:lvl5pPr>
              <a:defRPr sz="10600"/>
            </a:lvl5pPr>
            <a:lvl6pPr>
              <a:defRPr sz="10600"/>
            </a:lvl6pPr>
            <a:lvl7pPr>
              <a:defRPr sz="10600"/>
            </a:lvl7pPr>
            <a:lvl8pPr>
              <a:defRPr sz="10600"/>
            </a:lvl8pPr>
            <a:lvl9pPr>
              <a:defRPr sz="10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4" y="8036563"/>
            <a:ext cx="14439902" cy="26269953"/>
          </a:xfrm>
        </p:spPr>
        <p:txBody>
          <a:bodyPr/>
          <a:lstStyle>
            <a:lvl1pPr marL="0" indent="0">
              <a:buNone/>
              <a:defRPr sz="7400"/>
            </a:lvl1pPr>
            <a:lvl2pPr marL="2413638" indent="0">
              <a:buNone/>
              <a:defRPr sz="6400"/>
            </a:lvl2pPr>
            <a:lvl3pPr marL="4827273" indent="0">
              <a:buNone/>
              <a:defRPr sz="5300"/>
            </a:lvl3pPr>
            <a:lvl4pPr marL="7240910" indent="0">
              <a:buNone/>
              <a:defRPr sz="4900"/>
            </a:lvl4pPr>
            <a:lvl5pPr marL="9654548" indent="0">
              <a:buNone/>
              <a:defRPr sz="4900"/>
            </a:lvl5pPr>
            <a:lvl6pPr marL="12068184" indent="0">
              <a:buNone/>
              <a:defRPr sz="4900"/>
            </a:lvl6pPr>
            <a:lvl7pPr marL="14481821" indent="0">
              <a:buNone/>
              <a:defRPr sz="4900"/>
            </a:lvl7pPr>
            <a:lvl8pPr marL="16895458" indent="0">
              <a:buNone/>
              <a:defRPr sz="4900"/>
            </a:lvl8pPr>
            <a:lvl9pPr marL="19309094" indent="0">
              <a:buNone/>
              <a:defRPr sz="4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9086B6B-183B-4DF7-A2C9-65C4F996F45D}" type="datetimeFigureOut">
              <a:rPr lang="en-US" altLang="zh-CN"/>
              <a:pPr>
                <a:defRPr/>
              </a:pPr>
              <a:t>3/27/22</a:t>
            </a:fld>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94FE3BC9-E071-4495-B2FE-90C08CC2BAF7}" type="slidenum">
              <a:rPr lang="en-US" altLang="zh-CN"/>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3" y="26883360"/>
            <a:ext cx="26334720" cy="3173733"/>
          </a:xfrm>
        </p:spPr>
        <p:txBody>
          <a:bodyPr anchor="b"/>
          <a:lstStyle>
            <a:lvl1pPr algn="l">
              <a:defRPr sz="10600" b="1"/>
            </a:lvl1pPr>
          </a:lstStyle>
          <a:p>
            <a:r>
              <a:rPr lang="en-US"/>
              <a:t>Click to edit Master title style</a:t>
            </a:r>
          </a:p>
        </p:txBody>
      </p:sp>
      <p:sp>
        <p:nvSpPr>
          <p:cNvPr id="3" name="Picture Placeholder 2"/>
          <p:cNvSpPr>
            <a:spLocks noGrp="1"/>
          </p:cNvSpPr>
          <p:nvPr>
            <p:ph type="pic" idx="1"/>
          </p:nvPr>
        </p:nvSpPr>
        <p:spPr>
          <a:xfrm>
            <a:off x="8602983" y="3431540"/>
            <a:ext cx="26334720" cy="23042880"/>
          </a:xfrm>
        </p:spPr>
        <p:txBody>
          <a:bodyPr rtlCol="0">
            <a:normAutofit/>
          </a:bodyPr>
          <a:lstStyle>
            <a:lvl1pPr marL="0" indent="0">
              <a:buNone/>
              <a:defRPr sz="16900"/>
            </a:lvl1pPr>
            <a:lvl2pPr marL="2413638" indent="0">
              <a:buNone/>
              <a:defRPr sz="14800"/>
            </a:lvl2pPr>
            <a:lvl3pPr marL="4827273" indent="0">
              <a:buNone/>
              <a:defRPr sz="12800"/>
            </a:lvl3pPr>
            <a:lvl4pPr marL="7240910" indent="0">
              <a:buNone/>
              <a:defRPr sz="10600"/>
            </a:lvl4pPr>
            <a:lvl5pPr marL="9654548" indent="0">
              <a:buNone/>
              <a:defRPr sz="10600"/>
            </a:lvl5pPr>
            <a:lvl6pPr marL="12068184" indent="0">
              <a:buNone/>
              <a:defRPr sz="10600"/>
            </a:lvl6pPr>
            <a:lvl7pPr marL="14481821" indent="0">
              <a:buNone/>
              <a:defRPr sz="10600"/>
            </a:lvl7pPr>
            <a:lvl8pPr marL="16895458" indent="0">
              <a:buNone/>
              <a:defRPr sz="10600"/>
            </a:lvl8pPr>
            <a:lvl9pPr marL="19309094" indent="0">
              <a:buNone/>
              <a:defRPr sz="10600"/>
            </a:lvl9pPr>
          </a:lstStyle>
          <a:p>
            <a:pPr lvl="0"/>
            <a:endParaRPr lang="en-US" noProof="0"/>
          </a:p>
        </p:txBody>
      </p:sp>
      <p:sp>
        <p:nvSpPr>
          <p:cNvPr id="4" name="Text Placeholder 3"/>
          <p:cNvSpPr>
            <a:spLocks noGrp="1"/>
          </p:cNvSpPr>
          <p:nvPr>
            <p:ph type="body" sz="half" idx="2"/>
          </p:nvPr>
        </p:nvSpPr>
        <p:spPr>
          <a:xfrm>
            <a:off x="8602983" y="30057093"/>
            <a:ext cx="26334720" cy="4507227"/>
          </a:xfrm>
        </p:spPr>
        <p:txBody>
          <a:bodyPr/>
          <a:lstStyle>
            <a:lvl1pPr marL="0" indent="0">
              <a:buNone/>
              <a:defRPr sz="7400"/>
            </a:lvl1pPr>
            <a:lvl2pPr marL="2413638" indent="0">
              <a:buNone/>
              <a:defRPr sz="6400"/>
            </a:lvl2pPr>
            <a:lvl3pPr marL="4827273" indent="0">
              <a:buNone/>
              <a:defRPr sz="5300"/>
            </a:lvl3pPr>
            <a:lvl4pPr marL="7240910" indent="0">
              <a:buNone/>
              <a:defRPr sz="4900"/>
            </a:lvl4pPr>
            <a:lvl5pPr marL="9654548" indent="0">
              <a:buNone/>
              <a:defRPr sz="4900"/>
            </a:lvl5pPr>
            <a:lvl6pPr marL="12068184" indent="0">
              <a:buNone/>
              <a:defRPr sz="4900"/>
            </a:lvl6pPr>
            <a:lvl7pPr marL="14481821" indent="0">
              <a:buNone/>
              <a:defRPr sz="4900"/>
            </a:lvl7pPr>
            <a:lvl8pPr marL="16895458" indent="0">
              <a:buNone/>
              <a:defRPr sz="4900"/>
            </a:lvl8pPr>
            <a:lvl9pPr marL="19309094" indent="0">
              <a:buNone/>
              <a:defRPr sz="4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7A896B9-3FBD-453C-A633-721623C3D91F}" type="datetimeFigureOut">
              <a:rPr lang="en-US" altLang="zh-CN"/>
              <a:pPr>
                <a:defRPr/>
              </a:pPr>
              <a:t>3/27/22</a:t>
            </a:fld>
            <a:endParaRPr lang="en-US" altLang="zh-CN"/>
          </a:p>
        </p:txBody>
      </p:sp>
      <p:sp>
        <p:nvSpPr>
          <p:cNvPr id="6" name="Footer Placeholder 4"/>
          <p:cNvSpPr>
            <a:spLocks noGrp="1"/>
          </p:cNvSpPr>
          <p:nvPr>
            <p:ph type="ftr" sz="quarter" idx="11"/>
          </p:nvPr>
        </p:nvSpPr>
        <p:spPr/>
        <p:txBody>
          <a:bodyPr/>
          <a:lstStyle>
            <a:lvl1pPr>
              <a:defRPr/>
            </a:lvl1pPr>
          </a:lstStyle>
          <a:p>
            <a:pPr>
              <a:defRPr/>
            </a:pPr>
            <a:endParaRPr lang="zh-CN" altLang="zh-CN"/>
          </a:p>
        </p:txBody>
      </p:sp>
      <p:sp>
        <p:nvSpPr>
          <p:cNvPr id="7" name="Slide Number Placeholder 5"/>
          <p:cNvSpPr>
            <a:spLocks noGrp="1"/>
          </p:cNvSpPr>
          <p:nvPr>
            <p:ph type="sldNum" sz="quarter" idx="12"/>
          </p:nvPr>
        </p:nvSpPr>
        <p:spPr/>
        <p:txBody>
          <a:bodyPr/>
          <a:lstStyle>
            <a:lvl1pPr>
              <a:defRPr/>
            </a:lvl1pPr>
          </a:lstStyle>
          <a:p>
            <a:pPr>
              <a:defRPr/>
            </a:pPr>
            <a:fld id="{3351D773-A89D-4E9B-BED7-DB1D31B69957}" type="slidenum">
              <a:rPr lang="en-US" altLang="zh-CN"/>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DEF5D8D-F33A-4A92-8603-9CEA8CA304B8}" type="datetimeFigureOut">
              <a:rPr lang="en-US" altLang="zh-CN"/>
              <a:pPr>
                <a:defRPr/>
              </a:pPr>
              <a:t>3/27/22</a:t>
            </a:fld>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7345C037-1D46-44D5-A479-0905D7368575}" type="slidenum">
              <a:rPr lang="en-US" altLang="zh-CN"/>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537976"/>
            <a:ext cx="9875520" cy="3276854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1537976"/>
            <a:ext cx="28895040" cy="3276854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8A27DDF0-A122-4DC3-8B40-73BB5B143AB5}" type="datetimeFigureOut">
              <a:rPr lang="en-US" altLang="zh-CN"/>
              <a:pPr>
                <a:defRPr/>
              </a:pPr>
              <a:t>3/27/22</a:t>
            </a:fld>
            <a:endParaRPr lang="en-US" altLang="zh-CN"/>
          </a:p>
        </p:txBody>
      </p:sp>
      <p:sp>
        <p:nvSpPr>
          <p:cNvPr id="5" name="Footer Placeholder 4"/>
          <p:cNvSpPr>
            <a:spLocks noGrp="1"/>
          </p:cNvSpPr>
          <p:nvPr>
            <p:ph type="ftr" sz="quarter" idx="11"/>
          </p:nvPr>
        </p:nvSpPr>
        <p:spPr/>
        <p:txBody>
          <a:bodyPr/>
          <a:lstStyle>
            <a:lvl1pPr>
              <a:defRPr/>
            </a:lvl1pPr>
          </a:lstStyle>
          <a:p>
            <a:pPr>
              <a:defRPr/>
            </a:pPr>
            <a:endParaRPr lang="zh-CN" altLang="zh-CN"/>
          </a:p>
        </p:txBody>
      </p:sp>
      <p:sp>
        <p:nvSpPr>
          <p:cNvPr id="6" name="Slide Number Placeholder 5"/>
          <p:cNvSpPr>
            <a:spLocks noGrp="1"/>
          </p:cNvSpPr>
          <p:nvPr>
            <p:ph type="sldNum" sz="quarter" idx="12"/>
          </p:nvPr>
        </p:nvSpPr>
        <p:spPr/>
        <p:txBody>
          <a:bodyPr/>
          <a:lstStyle>
            <a:lvl1pPr>
              <a:defRPr/>
            </a:lvl1pPr>
          </a:lstStyle>
          <a:p>
            <a:pPr>
              <a:defRPr/>
            </a:pPr>
            <a:fld id="{CD65F5B6-6D37-49E4-A475-63AD4F66463E}" type="slidenum">
              <a:rPr lang="en-US" altLang="zh-CN"/>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2194935" y="1537448"/>
            <a:ext cx="39501337" cy="6400800"/>
          </a:xfrm>
          <a:prstGeom prst="rect">
            <a:avLst/>
          </a:prstGeom>
          <a:noFill/>
          <a:ln w="9525">
            <a:noFill/>
            <a:miter lim="800000"/>
            <a:headEnd/>
            <a:tailEnd/>
          </a:ln>
        </p:spPr>
        <p:txBody>
          <a:bodyPr vert="horz" wrap="square" lIns="482728" tIns="241363" rIns="482728" bIns="241363" numCol="1" anchor="ctr" anchorCtr="0" compatLnSpc="1">
            <a:prstTxWarp prst="textNoShape">
              <a:avLst/>
            </a:prstTxWarp>
          </a:bodyPr>
          <a:lstStyle/>
          <a:p>
            <a:pPr lvl="0"/>
            <a:r>
              <a:rPr lang="en-US" altLang="zh-CN"/>
              <a:t>Click to edit Master title style</a:t>
            </a:r>
          </a:p>
        </p:txBody>
      </p:sp>
      <p:sp>
        <p:nvSpPr>
          <p:cNvPr id="1027" name="Text Placeholder 2"/>
          <p:cNvSpPr>
            <a:spLocks noGrp="1"/>
          </p:cNvSpPr>
          <p:nvPr>
            <p:ph type="body" idx="1"/>
          </p:nvPr>
        </p:nvSpPr>
        <p:spPr bwMode="auto">
          <a:xfrm>
            <a:off x="2194935" y="8961905"/>
            <a:ext cx="39501337" cy="25344344"/>
          </a:xfrm>
          <a:prstGeom prst="rect">
            <a:avLst/>
          </a:prstGeom>
          <a:noFill/>
          <a:ln w="9525">
            <a:noFill/>
            <a:miter lim="800000"/>
            <a:headEnd/>
            <a:tailEnd/>
          </a:ln>
        </p:spPr>
        <p:txBody>
          <a:bodyPr vert="horz" wrap="square" lIns="482728" tIns="241363" rIns="482728" bIns="241363" numCol="1" anchor="t" anchorCtr="0" compatLnSpc="1">
            <a:prstTxWarp prst="textNoShape">
              <a:avLst/>
            </a:prstTxWarp>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4" name="Date Placeholder 3"/>
          <p:cNvSpPr>
            <a:spLocks noGrp="1"/>
          </p:cNvSpPr>
          <p:nvPr>
            <p:ph type="dt" sz="half" idx="2"/>
          </p:nvPr>
        </p:nvSpPr>
        <p:spPr>
          <a:xfrm>
            <a:off x="2194935" y="35594646"/>
            <a:ext cx="10240537" cy="2045354"/>
          </a:xfrm>
          <a:prstGeom prst="rect">
            <a:avLst/>
          </a:prstGeom>
        </p:spPr>
        <p:txBody>
          <a:bodyPr vert="horz" wrap="square" lIns="482728" tIns="241363" rIns="482728" bIns="241363" numCol="1" anchor="ctr" anchorCtr="0" compatLnSpc="1">
            <a:prstTxWarp prst="textNoShape">
              <a:avLst/>
            </a:prstTxWarp>
          </a:bodyPr>
          <a:lstStyle>
            <a:lvl1pPr eaLnBrk="1" hangingPunct="1">
              <a:defRPr sz="6400">
                <a:solidFill>
                  <a:srgbClr val="898989"/>
                </a:solidFill>
              </a:defRPr>
            </a:lvl1pPr>
          </a:lstStyle>
          <a:p>
            <a:pPr>
              <a:defRPr/>
            </a:pPr>
            <a:fld id="{515E069C-3FFB-4FAE-BA1F-96E7A0A0587E}" type="datetimeFigureOut">
              <a:rPr lang="en-US" altLang="zh-CN"/>
              <a:pPr>
                <a:defRPr/>
              </a:pPr>
              <a:t>3/27/22</a:t>
            </a:fld>
            <a:endParaRPr lang="en-US" altLang="zh-CN"/>
          </a:p>
        </p:txBody>
      </p:sp>
      <p:sp>
        <p:nvSpPr>
          <p:cNvPr id="5" name="Footer Placeholder 4"/>
          <p:cNvSpPr>
            <a:spLocks noGrp="1"/>
          </p:cNvSpPr>
          <p:nvPr>
            <p:ph type="ftr" sz="quarter" idx="3"/>
          </p:nvPr>
        </p:nvSpPr>
        <p:spPr>
          <a:xfrm>
            <a:off x="14996535" y="35594646"/>
            <a:ext cx="13898137" cy="2045354"/>
          </a:xfrm>
          <a:prstGeom prst="rect">
            <a:avLst/>
          </a:prstGeom>
        </p:spPr>
        <p:txBody>
          <a:bodyPr vert="horz" wrap="square" lIns="482728" tIns="241363" rIns="482728" bIns="241363" numCol="1" anchor="ctr" anchorCtr="0" compatLnSpc="1">
            <a:prstTxWarp prst="textNoShape">
              <a:avLst/>
            </a:prstTxWarp>
          </a:bodyPr>
          <a:lstStyle>
            <a:lvl1pPr algn="ctr" eaLnBrk="1" hangingPunct="1">
              <a:defRPr sz="6400">
                <a:solidFill>
                  <a:srgbClr val="898989"/>
                </a:solidFill>
              </a:defRPr>
            </a:lvl1pPr>
          </a:lstStyle>
          <a:p>
            <a:pPr>
              <a:defRPr/>
            </a:pPr>
            <a:endParaRPr lang="zh-CN" altLang="zh-CN"/>
          </a:p>
        </p:txBody>
      </p:sp>
      <p:sp>
        <p:nvSpPr>
          <p:cNvPr id="6" name="Slide Number Placeholder 5"/>
          <p:cNvSpPr>
            <a:spLocks noGrp="1"/>
          </p:cNvSpPr>
          <p:nvPr>
            <p:ph type="sldNum" sz="quarter" idx="4"/>
          </p:nvPr>
        </p:nvSpPr>
        <p:spPr>
          <a:xfrm>
            <a:off x="31455735" y="35594646"/>
            <a:ext cx="10240537" cy="2045354"/>
          </a:xfrm>
          <a:prstGeom prst="rect">
            <a:avLst/>
          </a:prstGeom>
        </p:spPr>
        <p:txBody>
          <a:bodyPr vert="horz" wrap="square" lIns="482728" tIns="241363" rIns="482728" bIns="241363" numCol="1" anchor="ctr" anchorCtr="0" compatLnSpc="1">
            <a:prstTxWarp prst="textNoShape">
              <a:avLst/>
            </a:prstTxWarp>
          </a:bodyPr>
          <a:lstStyle>
            <a:lvl1pPr algn="r" eaLnBrk="1" hangingPunct="1">
              <a:defRPr sz="6400">
                <a:solidFill>
                  <a:srgbClr val="898989"/>
                </a:solidFill>
              </a:defRPr>
            </a:lvl1pPr>
          </a:lstStyle>
          <a:p>
            <a:pPr>
              <a:defRPr/>
            </a:pPr>
            <a:fld id="{D9A98658-F261-45C1-A670-2ACD052BF1D5}"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826511" rtl="0" eaLnBrk="0" fontAlgn="base" hangingPunct="0">
        <a:spcBef>
          <a:spcPct val="0"/>
        </a:spcBef>
        <a:spcAft>
          <a:spcPct val="0"/>
        </a:spcAft>
        <a:defRPr sz="23300" kern="1200">
          <a:solidFill>
            <a:schemeClr val="tx1"/>
          </a:solidFill>
          <a:latin typeface="+mj-lt"/>
          <a:ea typeface="+mj-ea"/>
          <a:cs typeface="+mj-cs"/>
        </a:defRPr>
      </a:lvl1pPr>
      <a:lvl2pPr algn="ctr" defTabSz="4826511" rtl="0" eaLnBrk="0" fontAlgn="base" hangingPunct="0">
        <a:spcBef>
          <a:spcPct val="0"/>
        </a:spcBef>
        <a:spcAft>
          <a:spcPct val="0"/>
        </a:spcAft>
        <a:defRPr sz="23300">
          <a:solidFill>
            <a:schemeClr val="tx1"/>
          </a:solidFill>
          <a:latin typeface="Calibri" pitchFamily="34" charset="0"/>
        </a:defRPr>
      </a:lvl2pPr>
      <a:lvl3pPr algn="ctr" defTabSz="4826511" rtl="0" eaLnBrk="0" fontAlgn="base" hangingPunct="0">
        <a:spcBef>
          <a:spcPct val="0"/>
        </a:spcBef>
        <a:spcAft>
          <a:spcPct val="0"/>
        </a:spcAft>
        <a:defRPr sz="23300">
          <a:solidFill>
            <a:schemeClr val="tx1"/>
          </a:solidFill>
          <a:latin typeface="Calibri" pitchFamily="34" charset="0"/>
        </a:defRPr>
      </a:lvl3pPr>
      <a:lvl4pPr algn="ctr" defTabSz="4826511" rtl="0" eaLnBrk="0" fontAlgn="base" hangingPunct="0">
        <a:spcBef>
          <a:spcPct val="0"/>
        </a:spcBef>
        <a:spcAft>
          <a:spcPct val="0"/>
        </a:spcAft>
        <a:defRPr sz="23300">
          <a:solidFill>
            <a:schemeClr val="tx1"/>
          </a:solidFill>
          <a:latin typeface="Calibri" pitchFamily="34" charset="0"/>
        </a:defRPr>
      </a:lvl4pPr>
      <a:lvl5pPr algn="ctr" defTabSz="4826511" rtl="0" eaLnBrk="0" fontAlgn="base" hangingPunct="0">
        <a:spcBef>
          <a:spcPct val="0"/>
        </a:spcBef>
        <a:spcAft>
          <a:spcPct val="0"/>
        </a:spcAft>
        <a:defRPr sz="23300">
          <a:solidFill>
            <a:schemeClr val="tx1"/>
          </a:solidFill>
          <a:latin typeface="Calibri" pitchFamily="34" charset="0"/>
        </a:defRPr>
      </a:lvl5pPr>
      <a:lvl6pPr marL="548554" algn="ctr" defTabSz="4826511" rtl="0" fontAlgn="base">
        <a:spcBef>
          <a:spcPct val="0"/>
        </a:spcBef>
        <a:spcAft>
          <a:spcPct val="0"/>
        </a:spcAft>
        <a:defRPr sz="23300">
          <a:solidFill>
            <a:schemeClr val="tx1"/>
          </a:solidFill>
          <a:latin typeface="Calibri" pitchFamily="34" charset="0"/>
        </a:defRPr>
      </a:lvl6pPr>
      <a:lvl7pPr marL="1097108" algn="ctr" defTabSz="4826511" rtl="0" fontAlgn="base">
        <a:spcBef>
          <a:spcPct val="0"/>
        </a:spcBef>
        <a:spcAft>
          <a:spcPct val="0"/>
        </a:spcAft>
        <a:defRPr sz="23300">
          <a:solidFill>
            <a:schemeClr val="tx1"/>
          </a:solidFill>
          <a:latin typeface="Calibri" pitchFamily="34" charset="0"/>
        </a:defRPr>
      </a:lvl7pPr>
      <a:lvl8pPr marL="1645661" algn="ctr" defTabSz="4826511" rtl="0" fontAlgn="base">
        <a:spcBef>
          <a:spcPct val="0"/>
        </a:spcBef>
        <a:spcAft>
          <a:spcPct val="0"/>
        </a:spcAft>
        <a:defRPr sz="23300">
          <a:solidFill>
            <a:schemeClr val="tx1"/>
          </a:solidFill>
          <a:latin typeface="Calibri" pitchFamily="34" charset="0"/>
        </a:defRPr>
      </a:lvl8pPr>
      <a:lvl9pPr marL="2194215" algn="ctr" defTabSz="4826511" rtl="0" fontAlgn="base">
        <a:spcBef>
          <a:spcPct val="0"/>
        </a:spcBef>
        <a:spcAft>
          <a:spcPct val="0"/>
        </a:spcAft>
        <a:defRPr sz="23300">
          <a:solidFill>
            <a:schemeClr val="tx1"/>
          </a:solidFill>
          <a:latin typeface="Calibri" pitchFamily="34" charset="0"/>
        </a:defRPr>
      </a:lvl9pPr>
    </p:titleStyle>
    <p:bodyStyle>
      <a:lvl1pPr marL="1809465" indent="-1809465" algn="l" defTabSz="4826511" rtl="0" eaLnBrk="0" fontAlgn="base" hangingPunct="0">
        <a:spcBef>
          <a:spcPct val="20000"/>
        </a:spcBef>
        <a:spcAft>
          <a:spcPct val="0"/>
        </a:spcAft>
        <a:buFont typeface="Arial" charset="0"/>
        <a:buChar char="•"/>
        <a:defRPr sz="16900" kern="1200">
          <a:solidFill>
            <a:schemeClr val="tx1"/>
          </a:solidFill>
          <a:latin typeface="+mn-lt"/>
          <a:ea typeface="+mn-ea"/>
          <a:cs typeface="+mn-cs"/>
        </a:defRPr>
      </a:lvl1pPr>
      <a:lvl2pPr marL="3921780" indent="-1508524" algn="l" defTabSz="4826511" rtl="0" eaLnBrk="0" fontAlgn="base" hangingPunct="0">
        <a:spcBef>
          <a:spcPct val="20000"/>
        </a:spcBef>
        <a:spcAft>
          <a:spcPct val="0"/>
        </a:spcAft>
        <a:buFont typeface="Arial" charset="0"/>
        <a:buChar char="–"/>
        <a:defRPr sz="14800" kern="1200">
          <a:solidFill>
            <a:schemeClr val="tx1"/>
          </a:solidFill>
          <a:latin typeface="+mn-lt"/>
          <a:ea typeface="+mn-ea"/>
          <a:cs typeface="+mn-cs"/>
        </a:defRPr>
      </a:lvl2pPr>
      <a:lvl3pPr marL="6034093" indent="-1205678" algn="l" defTabSz="4826511" rtl="0" eaLnBrk="0" fontAlgn="base" hangingPunct="0">
        <a:spcBef>
          <a:spcPct val="20000"/>
        </a:spcBef>
        <a:spcAft>
          <a:spcPct val="0"/>
        </a:spcAft>
        <a:buFont typeface="Arial" charset="0"/>
        <a:buChar char="•"/>
        <a:defRPr sz="12800" kern="1200">
          <a:solidFill>
            <a:schemeClr val="tx1"/>
          </a:solidFill>
          <a:latin typeface="+mn-lt"/>
          <a:ea typeface="+mn-ea"/>
          <a:cs typeface="+mn-cs"/>
        </a:defRPr>
      </a:lvl3pPr>
      <a:lvl4pPr marL="8447349" indent="-1205678" algn="l" defTabSz="4826511" rtl="0" eaLnBrk="0" fontAlgn="base" hangingPunct="0">
        <a:spcBef>
          <a:spcPct val="20000"/>
        </a:spcBef>
        <a:spcAft>
          <a:spcPct val="0"/>
        </a:spcAft>
        <a:buFont typeface="Arial" charset="0"/>
        <a:buChar char="–"/>
        <a:defRPr sz="10600" kern="1200">
          <a:solidFill>
            <a:schemeClr val="tx1"/>
          </a:solidFill>
          <a:latin typeface="+mn-lt"/>
          <a:ea typeface="+mn-ea"/>
          <a:cs typeface="+mn-cs"/>
        </a:defRPr>
      </a:lvl4pPr>
      <a:lvl5pPr marL="10860604" indent="-1205678" algn="l" defTabSz="4826511" rtl="0" eaLnBrk="0" fontAlgn="base" hangingPunct="0">
        <a:spcBef>
          <a:spcPct val="20000"/>
        </a:spcBef>
        <a:spcAft>
          <a:spcPct val="0"/>
        </a:spcAft>
        <a:buFont typeface="Arial" charset="0"/>
        <a:buChar char="»"/>
        <a:defRPr sz="10600" kern="1200">
          <a:solidFill>
            <a:schemeClr val="tx1"/>
          </a:solidFill>
          <a:latin typeface="+mn-lt"/>
          <a:ea typeface="+mn-ea"/>
          <a:cs typeface="+mn-cs"/>
        </a:defRPr>
      </a:lvl5pPr>
      <a:lvl6pPr marL="13275001" indent="-1206819" algn="l" defTabSz="4827273" rtl="0" eaLnBrk="1" latinLnBrk="0" hangingPunct="1">
        <a:spcBef>
          <a:spcPct val="20000"/>
        </a:spcBef>
        <a:buFont typeface="Arial" pitchFamily="34" charset="0"/>
        <a:buChar char="•"/>
        <a:defRPr sz="10600" kern="1200">
          <a:solidFill>
            <a:schemeClr val="tx1"/>
          </a:solidFill>
          <a:latin typeface="+mn-lt"/>
          <a:ea typeface="+mn-ea"/>
          <a:cs typeface="+mn-cs"/>
        </a:defRPr>
      </a:lvl6pPr>
      <a:lvl7pPr marL="15688638" indent="-1206819" algn="l" defTabSz="4827273" rtl="0" eaLnBrk="1" latinLnBrk="0" hangingPunct="1">
        <a:spcBef>
          <a:spcPct val="20000"/>
        </a:spcBef>
        <a:buFont typeface="Arial" pitchFamily="34" charset="0"/>
        <a:buChar char="•"/>
        <a:defRPr sz="10600" kern="1200">
          <a:solidFill>
            <a:schemeClr val="tx1"/>
          </a:solidFill>
          <a:latin typeface="+mn-lt"/>
          <a:ea typeface="+mn-ea"/>
          <a:cs typeface="+mn-cs"/>
        </a:defRPr>
      </a:lvl7pPr>
      <a:lvl8pPr marL="18102275" indent="-1206819" algn="l" defTabSz="4827273" rtl="0" eaLnBrk="1" latinLnBrk="0" hangingPunct="1">
        <a:spcBef>
          <a:spcPct val="20000"/>
        </a:spcBef>
        <a:buFont typeface="Arial" pitchFamily="34" charset="0"/>
        <a:buChar char="•"/>
        <a:defRPr sz="10600" kern="1200">
          <a:solidFill>
            <a:schemeClr val="tx1"/>
          </a:solidFill>
          <a:latin typeface="+mn-lt"/>
          <a:ea typeface="+mn-ea"/>
          <a:cs typeface="+mn-cs"/>
        </a:defRPr>
      </a:lvl8pPr>
      <a:lvl9pPr marL="20515913" indent="-1206819" algn="l" defTabSz="4827273" rtl="0" eaLnBrk="1" latinLnBrk="0" hangingPunct="1">
        <a:spcBef>
          <a:spcPct val="20000"/>
        </a:spcBef>
        <a:buFont typeface="Arial" pitchFamily="34" charset="0"/>
        <a:buChar char="•"/>
        <a:defRPr sz="10600" kern="1200">
          <a:solidFill>
            <a:schemeClr val="tx1"/>
          </a:solidFill>
          <a:latin typeface="+mn-lt"/>
          <a:ea typeface="+mn-ea"/>
          <a:cs typeface="+mn-cs"/>
        </a:defRPr>
      </a:lvl9pPr>
    </p:bodyStyle>
    <p:otherStyle>
      <a:defPPr>
        <a:defRPr lang="en-US"/>
      </a:defPPr>
      <a:lvl1pPr marL="0" algn="l" defTabSz="4827273" rtl="0" eaLnBrk="1" latinLnBrk="0" hangingPunct="1">
        <a:defRPr sz="9400" kern="1200">
          <a:solidFill>
            <a:schemeClr val="tx1"/>
          </a:solidFill>
          <a:latin typeface="+mn-lt"/>
          <a:ea typeface="+mn-ea"/>
          <a:cs typeface="+mn-cs"/>
        </a:defRPr>
      </a:lvl1pPr>
      <a:lvl2pPr marL="2413638" algn="l" defTabSz="4827273" rtl="0" eaLnBrk="1" latinLnBrk="0" hangingPunct="1">
        <a:defRPr sz="9400" kern="1200">
          <a:solidFill>
            <a:schemeClr val="tx1"/>
          </a:solidFill>
          <a:latin typeface="+mn-lt"/>
          <a:ea typeface="+mn-ea"/>
          <a:cs typeface="+mn-cs"/>
        </a:defRPr>
      </a:lvl2pPr>
      <a:lvl3pPr marL="4827273" algn="l" defTabSz="4827273" rtl="0" eaLnBrk="1" latinLnBrk="0" hangingPunct="1">
        <a:defRPr sz="9400" kern="1200">
          <a:solidFill>
            <a:schemeClr val="tx1"/>
          </a:solidFill>
          <a:latin typeface="+mn-lt"/>
          <a:ea typeface="+mn-ea"/>
          <a:cs typeface="+mn-cs"/>
        </a:defRPr>
      </a:lvl3pPr>
      <a:lvl4pPr marL="7240910" algn="l" defTabSz="4827273" rtl="0" eaLnBrk="1" latinLnBrk="0" hangingPunct="1">
        <a:defRPr sz="9400" kern="1200">
          <a:solidFill>
            <a:schemeClr val="tx1"/>
          </a:solidFill>
          <a:latin typeface="+mn-lt"/>
          <a:ea typeface="+mn-ea"/>
          <a:cs typeface="+mn-cs"/>
        </a:defRPr>
      </a:lvl4pPr>
      <a:lvl5pPr marL="9654548" algn="l" defTabSz="4827273" rtl="0" eaLnBrk="1" latinLnBrk="0" hangingPunct="1">
        <a:defRPr sz="9400" kern="1200">
          <a:solidFill>
            <a:schemeClr val="tx1"/>
          </a:solidFill>
          <a:latin typeface="+mn-lt"/>
          <a:ea typeface="+mn-ea"/>
          <a:cs typeface="+mn-cs"/>
        </a:defRPr>
      </a:lvl5pPr>
      <a:lvl6pPr marL="12068184" algn="l" defTabSz="4827273" rtl="0" eaLnBrk="1" latinLnBrk="0" hangingPunct="1">
        <a:defRPr sz="9400" kern="1200">
          <a:solidFill>
            <a:schemeClr val="tx1"/>
          </a:solidFill>
          <a:latin typeface="+mn-lt"/>
          <a:ea typeface="+mn-ea"/>
          <a:cs typeface="+mn-cs"/>
        </a:defRPr>
      </a:lvl6pPr>
      <a:lvl7pPr marL="14481821" algn="l" defTabSz="4827273" rtl="0" eaLnBrk="1" latinLnBrk="0" hangingPunct="1">
        <a:defRPr sz="9400" kern="1200">
          <a:solidFill>
            <a:schemeClr val="tx1"/>
          </a:solidFill>
          <a:latin typeface="+mn-lt"/>
          <a:ea typeface="+mn-ea"/>
          <a:cs typeface="+mn-cs"/>
        </a:defRPr>
      </a:lvl7pPr>
      <a:lvl8pPr marL="16895458" algn="l" defTabSz="4827273" rtl="0" eaLnBrk="1" latinLnBrk="0" hangingPunct="1">
        <a:defRPr sz="9400" kern="1200">
          <a:solidFill>
            <a:schemeClr val="tx1"/>
          </a:solidFill>
          <a:latin typeface="+mn-lt"/>
          <a:ea typeface="+mn-ea"/>
          <a:cs typeface="+mn-cs"/>
        </a:defRPr>
      </a:lvl8pPr>
      <a:lvl9pPr marL="19309094" algn="l" defTabSz="4827273" rtl="0" eaLnBrk="1" latinLnBrk="0" hangingPunct="1">
        <a:defRPr sz="9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itle 3"/>
          <p:cNvSpPr>
            <a:spLocks noGrp="1"/>
          </p:cNvSpPr>
          <p:nvPr>
            <p:ph type="title"/>
          </p:nvPr>
        </p:nvSpPr>
        <p:spPr>
          <a:xfrm>
            <a:off x="291938" y="684506"/>
            <a:ext cx="43787757" cy="4047565"/>
          </a:xfrm>
        </p:spPr>
        <p:txBody>
          <a:bodyPr/>
          <a:lstStyle/>
          <a:p>
            <a:pPr>
              <a:lnSpc>
                <a:spcPct val="107000"/>
              </a:lnSpc>
              <a:spcBef>
                <a:spcPts val="0"/>
              </a:spcBef>
              <a:spcAft>
                <a:spcPts val="800"/>
              </a:spcAft>
            </a:pPr>
            <a:r>
              <a:rPr lang="en-US" altLang="zh-CN" sz="8400" dirty="0">
                <a:latin typeface="Times New Roman" panose="02020603050405020304" pitchFamily="18" charset="0"/>
                <a:cs typeface="Times New Roman" panose="02020603050405020304" pitchFamily="18" charset="0"/>
              </a:rPr>
              <a:t> </a:t>
            </a:r>
            <a:br>
              <a:rPr lang="en-US" altLang="zh-CN" sz="8400" dirty="0">
                <a:latin typeface="Times New Roman" panose="02020603050405020304" pitchFamily="18" charset="0"/>
                <a:cs typeface="Times New Roman" panose="02020603050405020304" pitchFamily="18" charset="0"/>
              </a:rPr>
            </a:br>
            <a:r>
              <a:rPr lang="en-US" altLang="zh-CN" sz="6000" b="1" dirty="0">
                <a:latin typeface="Times New Roman" panose="02020603050405020304" pitchFamily="18" charset="0"/>
                <a:cs typeface="Times New Roman" panose="02020603050405020304" pitchFamily="18" charset="0"/>
              </a:rPr>
              <a:t>Using Chemical Analysis to Monitor The Shelf-Life of Food Products</a:t>
            </a:r>
            <a:br>
              <a:rPr lang="en-US" altLang="zh-CN" sz="8400" b="1" dirty="0">
                <a:latin typeface="Times New Roman" panose="02020603050405020304" pitchFamily="18" charset="0"/>
                <a:cs typeface="Times New Roman" panose="02020603050405020304" pitchFamily="18" charset="0"/>
              </a:rPr>
            </a:br>
            <a:r>
              <a:rPr lang="en-US" sz="5400" u="sng" dirty="0">
                <a:solidFill>
                  <a:srgbClr val="222222"/>
                </a:solidFill>
                <a:effectLst/>
                <a:highlight>
                  <a:srgbClr val="FFFFFF"/>
                </a:highlight>
                <a:latin typeface="Times New Roman" panose="02020603050405020304" pitchFamily="18" charset="0"/>
                <a:ea typeface="Arial" panose="020B0604020202020204" pitchFamily="34" charset="0"/>
              </a:rPr>
              <a:t>Jannise, J.</a:t>
            </a:r>
            <a:r>
              <a:rPr lang="en-US" sz="5400" b="1" dirty="0">
                <a:solidFill>
                  <a:srgbClr val="222222"/>
                </a:solidFill>
                <a:effectLst/>
                <a:highlight>
                  <a:srgbClr val="FFFFFF"/>
                </a:highlight>
                <a:latin typeface="Times New Roman" panose="02020603050405020304" pitchFamily="18" charset="0"/>
                <a:ea typeface="Arial" panose="020B0604020202020204" pitchFamily="34" charset="0"/>
              </a:rPr>
              <a:t> </a:t>
            </a:r>
            <a:r>
              <a:rPr lang="en-US" sz="5400" dirty="0">
                <a:solidFill>
                  <a:srgbClr val="222222"/>
                </a:solidFill>
                <a:effectLst/>
                <a:highlight>
                  <a:srgbClr val="FFFFFF"/>
                </a:highlight>
                <a:latin typeface="Times New Roman" panose="02020603050405020304" pitchFamily="18" charset="0"/>
                <a:ea typeface="Arial" panose="020B0604020202020204" pitchFamily="34" charset="0"/>
              </a:rPr>
              <a:t>and Wayment, D.G.</a:t>
            </a:r>
            <a:br>
              <a:rPr lang="en-US" altLang="zh-CN" sz="5100" b="1" dirty="0">
                <a:latin typeface="Times New Roman" panose="02020603050405020304" pitchFamily="18" charset="0"/>
                <a:cs typeface="Times New Roman" panose="02020603050405020304" pitchFamily="18" charset="0"/>
              </a:rPr>
            </a:br>
            <a:r>
              <a:rPr lang="en-US" sz="3900" dirty="0">
                <a:solidFill>
                  <a:srgbClr val="222222"/>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t>Nicholls State University, Department of Physical Sciences, Post Office Box 2022, Thibodaux, LA 70310</a:t>
            </a:r>
            <a:br>
              <a:rPr lang="en-US" sz="3900" dirty="0">
                <a:solidFill>
                  <a:srgbClr val="222222"/>
                </a:solidFill>
                <a:highlight>
                  <a:srgbClr val="FFFFFF"/>
                </a:highlight>
                <a:latin typeface="Times New Roman" panose="02020603050405020304" pitchFamily="18" charset="0"/>
                <a:ea typeface="Calibri" panose="020F0502020204030204" pitchFamily="34" charset="0"/>
                <a:cs typeface="Times New Roman" panose="02020603050405020304" pitchFamily="18" charset="0"/>
              </a:rPr>
            </a:br>
            <a:br>
              <a:rPr lang="en-US" sz="4000" dirty="0">
                <a:latin typeface="Calibri" panose="020F0502020204030204" pitchFamily="34" charset="0"/>
                <a:ea typeface="Calibri" panose="020F0502020204030204" pitchFamily="34" charset="0"/>
                <a:cs typeface="Times New Roman" panose="02020603050405020304" pitchFamily="18" charset="0"/>
              </a:rPr>
            </a:br>
            <a:br>
              <a:rPr lang="en-US" altLang="zh-CN" sz="4300" i="1" dirty="0">
                <a:latin typeface="Times New Roman" panose="02020603050405020304" pitchFamily="18" charset="0"/>
                <a:cs typeface="Times New Roman" panose="02020603050405020304" pitchFamily="18" charset="0"/>
              </a:rPr>
            </a:br>
            <a:endParaRPr lang="en-US" altLang="zh-CN" sz="4300" i="1" dirty="0">
              <a:latin typeface="Times New Roman" panose="02020603050405020304" pitchFamily="18" charset="0"/>
              <a:cs typeface="Times New Roman" panose="02020603050405020304" pitchFamily="18" charset="0"/>
            </a:endParaRPr>
          </a:p>
        </p:txBody>
      </p:sp>
      <p:sp>
        <p:nvSpPr>
          <p:cNvPr id="14341" name="Text Box 88"/>
          <p:cNvSpPr txBox="1">
            <a:spLocks noChangeArrowheads="1"/>
          </p:cNvSpPr>
          <p:nvPr/>
        </p:nvSpPr>
        <p:spPr bwMode="auto">
          <a:xfrm>
            <a:off x="2854715" y="12989860"/>
            <a:ext cx="221629" cy="634002"/>
          </a:xfrm>
          <a:prstGeom prst="rect">
            <a:avLst/>
          </a:prstGeom>
          <a:noFill/>
          <a:ln w="9525">
            <a:noFill/>
            <a:miter lim="800000"/>
            <a:headEnd/>
            <a:tailEnd/>
          </a:ln>
        </p:spPr>
        <p:txBody>
          <a:bodyPr wrap="none" lIns="109711" tIns="54855" rIns="109711" bIns="54855">
            <a:spAutoFit/>
          </a:bodyPr>
          <a:lstStyle/>
          <a:p>
            <a:endParaRPr lang="en-US" altLang="zh-CN" sz="3400" b="1" dirty="0">
              <a:latin typeface="Arial Narrow" pitchFamily="34" charset="0"/>
              <a:cs typeface="宋体"/>
            </a:endParaRPr>
          </a:p>
        </p:txBody>
      </p:sp>
      <p:sp>
        <p:nvSpPr>
          <p:cNvPr id="14344" name="Rectangle 2"/>
          <p:cNvSpPr>
            <a:spLocks noChangeArrowheads="1"/>
          </p:cNvSpPr>
          <p:nvPr/>
        </p:nvSpPr>
        <p:spPr bwMode="auto">
          <a:xfrm>
            <a:off x="473243" y="4440351"/>
            <a:ext cx="10698339" cy="13452895"/>
          </a:xfrm>
          <a:prstGeom prst="rect">
            <a:avLst/>
          </a:prstGeom>
          <a:noFill/>
          <a:ln w="12700">
            <a:solidFill>
              <a:schemeClr val="tx1"/>
            </a:solidFill>
            <a:miter lim="800000"/>
            <a:headEnd/>
            <a:tailEnd/>
          </a:ln>
        </p:spPr>
        <p:txBody>
          <a:bodyPr wrap="square" lIns="109711" tIns="54855" rIns="109711" bIns="54855">
            <a:spAutoFit/>
          </a:bodyPr>
          <a:lstStyle/>
          <a:p>
            <a:pPr lvl="0"/>
            <a:r>
              <a:rPr lang="en-US" altLang="zh-CN" sz="6000" b="1" dirty="0">
                <a:solidFill>
                  <a:prstClr val="black"/>
                </a:solidFill>
                <a:latin typeface="Times New Roman" panose="02020603050405020304" pitchFamily="18" charset="0"/>
                <a:cs typeface="Times New Roman" panose="02020603050405020304" pitchFamily="18" charset="0"/>
              </a:rPr>
              <a:t>Introduction:                                   </a:t>
            </a:r>
            <a:endParaRPr lang="en-US" altLang="zh-CN" sz="3200" b="1" dirty="0">
              <a:solidFill>
                <a:prstClr val="black"/>
              </a:solidFill>
              <a:latin typeface="Times New Roman" panose="02020603050405020304" pitchFamily="18" charset="0"/>
              <a:cs typeface="Times New Roman" panose="02020603050405020304" pitchFamily="18" charset="0"/>
            </a:endParaRPr>
          </a:p>
          <a:p>
            <a:pPr>
              <a:spcAft>
                <a:spcPts val="600"/>
              </a:spcAft>
            </a:pPr>
            <a:r>
              <a:rPr lang="en-US" sz="4400" dirty="0">
                <a:latin typeface="Times New Roman" panose="02020603050405020304" pitchFamily="18" charset="0"/>
                <a:ea typeface="Calibri" panose="020F0502020204030204" pitchFamily="34" charset="0"/>
              </a:rPr>
              <a:t>Shelf-life expectancy is an important aspect when it comes to food products. It is what keeps consumers safe from ingesting old and expired foods. An accurate shelf-life is essential for these products in order to avoid people getting sick. When it comes to testing shelf-life, the four main categories to look at include physical, chemical, biochemical, and microbiological. Chemical analysis methods used in this project include UV-Vis spectroscopy, pH, and SPME-GC/MS. Changes in color, pH, and composition of a sample can indicate its degradation.</a:t>
            </a:r>
            <a:endParaRPr lang="en-US" sz="4400" dirty="0">
              <a:solidFill>
                <a:prstClr val="black"/>
              </a:solidFill>
              <a:latin typeface="Times New Roman" panose="02020603050405020304" pitchFamily="18" charset="0"/>
              <a:cs typeface="Times New Roman" panose="02020603050405020304" pitchFamily="18" charset="0"/>
            </a:endParaRPr>
          </a:p>
          <a:p>
            <a:pPr lvl="0">
              <a:spcAft>
                <a:spcPts val="600"/>
              </a:spcAft>
            </a:pPr>
            <a:r>
              <a:rPr lang="en-US" sz="4400" b="1" dirty="0">
                <a:solidFill>
                  <a:prstClr val="black"/>
                </a:solidFill>
                <a:latin typeface="Times New Roman" panose="02020603050405020304" pitchFamily="18" charset="0"/>
                <a:cs typeface="Times New Roman" panose="02020603050405020304" pitchFamily="18" charset="0"/>
              </a:rPr>
              <a:t>Objectives</a:t>
            </a:r>
          </a:p>
          <a:p>
            <a:pPr marL="742950" lvl="0" indent="-742950">
              <a:spcAft>
                <a:spcPts val="600"/>
              </a:spcAft>
              <a:buFont typeface="+mj-lt"/>
              <a:buAutoNum type="arabicPeriod"/>
            </a:pPr>
            <a:r>
              <a:rPr lang="en-US" sz="4400" dirty="0">
                <a:solidFill>
                  <a:prstClr val="black"/>
                </a:solidFill>
                <a:latin typeface="Times New Roman" panose="02020603050405020304" pitchFamily="18" charset="0"/>
                <a:cs typeface="Times New Roman" panose="02020603050405020304" pitchFamily="18" charset="0"/>
              </a:rPr>
              <a:t>To determine what compound is causing the degradation of the product.</a:t>
            </a:r>
          </a:p>
          <a:p>
            <a:pPr marL="742950" lvl="0" indent="-742950">
              <a:spcAft>
                <a:spcPts val="0"/>
              </a:spcAft>
              <a:buFont typeface="+mj-lt"/>
              <a:buAutoNum type="arabicPeriod"/>
            </a:pPr>
            <a:r>
              <a:rPr lang="en-US" sz="4400" dirty="0">
                <a:solidFill>
                  <a:prstClr val="black"/>
                </a:solidFill>
                <a:latin typeface="Times New Roman" panose="02020603050405020304" pitchFamily="18" charset="0"/>
                <a:cs typeface="Times New Roman" panose="02020603050405020304" pitchFamily="18" charset="0"/>
              </a:rPr>
              <a:t>To determine the approximant shelf-life of various food products</a:t>
            </a:r>
          </a:p>
        </p:txBody>
      </p:sp>
      <p:sp>
        <p:nvSpPr>
          <p:cNvPr id="14345" name="Rectangle 36"/>
          <p:cNvSpPr>
            <a:spLocks noChangeArrowheads="1"/>
          </p:cNvSpPr>
          <p:nvPr/>
        </p:nvSpPr>
        <p:spPr bwMode="auto">
          <a:xfrm>
            <a:off x="2" y="-496275"/>
            <a:ext cx="221629" cy="1557331"/>
          </a:xfrm>
          <a:prstGeom prst="rect">
            <a:avLst/>
          </a:prstGeom>
          <a:noFill/>
          <a:ln w="9525">
            <a:noFill/>
            <a:miter lim="800000"/>
            <a:headEnd/>
            <a:tailEnd/>
          </a:ln>
        </p:spPr>
        <p:txBody>
          <a:bodyPr wrap="none" lIns="109711" tIns="54855" rIns="109711" bIns="54855" anchor="ctr">
            <a:spAutoFit/>
          </a:bodyPr>
          <a:lstStyle/>
          <a:p>
            <a:endParaRPr lang="zh-CN" altLang="zh-CN">
              <a:cs typeface="宋体"/>
            </a:endParaRPr>
          </a:p>
        </p:txBody>
      </p:sp>
      <p:sp>
        <p:nvSpPr>
          <p:cNvPr id="14346" name="Rectangle 38"/>
          <p:cNvSpPr>
            <a:spLocks noChangeArrowheads="1"/>
          </p:cNvSpPr>
          <p:nvPr/>
        </p:nvSpPr>
        <p:spPr bwMode="auto">
          <a:xfrm>
            <a:off x="2" y="-496275"/>
            <a:ext cx="221629" cy="1557331"/>
          </a:xfrm>
          <a:prstGeom prst="rect">
            <a:avLst/>
          </a:prstGeom>
          <a:noFill/>
          <a:ln w="9525">
            <a:noFill/>
            <a:miter lim="800000"/>
            <a:headEnd/>
            <a:tailEnd/>
          </a:ln>
        </p:spPr>
        <p:txBody>
          <a:bodyPr wrap="none" lIns="109711" tIns="54855" rIns="109711" bIns="54855" anchor="ctr">
            <a:spAutoFit/>
          </a:bodyPr>
          <a:lstStyle/>
          <a:p>
            <a:endParaRPr lang="zh-CN" altLang="zh-CN">
              <a:cs typeface="宋体"/>
            </a:endParaRPr>
          </a:p>
        </p:txBody>
      </p:sp>
      <p:sp>
        <p:nvSpPr>
          <p:cNvPr id="14347" name="TextBox 9"/>
          <p:cNvSpPr txBox="1">
            <a:spLocks noChangeArrowheads="1"/>
          </p:cNvSpPr>
          <p:nvPr/>
        </p:nvSpPr>
        <p:spPr bwMode="auto">
          <a:xfrm>
            <a:off x="12115930" y="12265408"/>
            <a:ext cx="13639799" cy="11083016"/>
          </a:xfrm>
          <a:prstGeom prst="rect">
            <a:avLst/>
          </a:prstGeom>
          <a:noFill/>
          <a:ln w="9525">
            <a:noFill/>
            <a:miter lim="800000"/>
            <a:headEnd/>
            <a:tailEnd/>
          </a:ln>
        </p:spPr>
        <p:txBody>
          <a:bodyPr wrap="square" lIns="109711" tIns="54855" rIns="109711" bIns="54855">
            <a:spAutoFit/>
          </a:bodyPr>
          <a:lstStyle/>
          <a:p>
            <a:pPr eaLnBrk="0" hangingPunct="0"/>
            <a:endParaRPr lang="en-US" altLang="zh-CN" sz="1400" dirty="0">
              <a:latin typeface="Times New Roman" panose="02020603050405020304" pitchFamily="18" charset="0"/>
              <a:cs typeface="Times New Roman" panose="02020603050405020304" pitchFamily="18" charset="0"/>
            </a:endParaRPr>
          </a:p>
          <a:p>
            <a:pPr marL="457200" indent="-457200" eaLnBrk="0" hangingPunct="0">
              <a:spcBef>
                <a:spcPts val="600"/>
              </a:spcBef>
              <a:spcAft>
                <a:spcPts val="600"/>
              </a:spcAft>
              <a:buFont typeface="Arial" panose="020B0604020202020204" pitchFamily="34" charset="0"/>
              <a:buChar char="•"/>
            </a:pPr>
            <a:r>
              <a:rPr lang="en-US" altLang="zh-CN" sz="4800" dirty="0">
                <a:latin typeface="Times New Roman" panose="02020603050405020304" pitchFamily="18" charset="0"/>
                <a:cs typeface="Times New Roman" panose="02020603050405020304" pitchFamily="18" charset="0"/>
              </a:rPr>
              <a:t>The presence of Geranyl Acetone in any form results from the degradation of vegetable matter.</a:t>
            </a:r>
          </a:p>
          <a:p>
            <a:pPr marL="2870456" lvl="1" indent="-457200" eaLnBrk="0" hangingPunct="0">
              <a:spcBef>
                <a:spcPts val="600"/>
              </a:spcBef>
              <a:spcAft>
                <a:spcPts val="600"/>
              </a:spcAft>
              <a:buFont typeface="Arial" panose="020B0604020202020204" pitchFamily="34" charset="0"/>
              <a:buChar char="•"/>
            </a:pPr>
            <a:r>
              <a:rPr lang="en-US" altLang="zh-CN" sz="4800" dirty="0">
                <a:latin typeface="Times New Roman" panose="02020603050405020304" pitchFamily="18" charset="0"/>
                <a:cs typeface="Times New Roman" panose="02020603050405020304" pitchFamily="18" charset="0"/>
              </a:rPr>
              <a:t>Results in a sweet, floral, estery smell.</a:t>
            </a:r>
          </a:p>
          <a:p>
            <a:pPr marL="457200" indent="-457200" eaLnBrk="0" hangingPunct="0">
              <a:spcBef>
                <a:spcPts val="600"/>
              </a:spcBef>
              <a:spcAft>
                <a:spcPts val="600"/>
              </a:spcAft>
              <a:buFont typeface="Arial" panose="020B0604020202020204" pitchFamily="34" charset="0"/>
              <a:buChar char="•"/>
            </a:pPr>
            <a:r>
              <a:rPr lang="en-US" altLang="zh-CN" sz="4800" dirty="0">
                <a:latin typeface="Times New Roman" panose="02020603050405020304" pitchFamily="18" charset="0"/>
                <a:cs typeface="Times New Roman" panose="02020603050405020304" pitchFamily="18" charset="0"/>
              </a:rPr>
              <a:t>Methyl Salicylate concentration increases as the ripening process continues.</a:t>
            </a:r>
          </a:p>
          <a:p>
            <a:pPr marL="2870456" lvl="1" indent="-457200" eaLnBrk="0" hangingPunct="0">
              <a:spcBef>
                <a:spcPts val="600"/>
              </a:spcBef>
              <a:spcAft>
                <a:spcPts val="600"/>
              </a:spcAft>
              <a:buFont typeface="Arial" panose="020B0604020202020204" pitchFamily="34" charset="0"/>
              <a:buChar char="•"/>
            </a:pPr>
            <a:r>
              <a:rPr lang="en-US" altLang="zh-CN" sz="4800" dirty="0">
                <a:latin typeface="Times New Roman" panose="02020603050405020304" pitchFamily="18" charset="0"/>
                <a:cs typeface="Times New Roman" panose="02020603050405020304" pitchFamily="18" charset="0"/>
              </a:rPr>
              <a:t>Minty aroma, one of the only natural sources of methyl salicylate</a:t>
            </a:r>
          </a:p>
          <a:p>
            <a:pPr marL="457200" indent="-457200" eaLnBrk="0" hangingPunct="0">
              <a:spcBef>
                <a:spcPts val="600"/>
              </a:spcBef>
              <a:spcAft>
                <a:spcPts val="600"/>
              </a:spcAft>
              <a:buFont typeface="Arial" panose="020B0604020202020204" pitchFamily="34" charset="0"/>
              <a:buChar char="•"/>
            </a:pPr>
            <a:r>
              <a:rPr lang="en-US" altLang="zh-CN" sz="4800" dirty="0">
                <a:latin typeface="Times New Roman" panose="02020603050405020304" pitchFamily="18" charset="0"/>
                <a:cs typeface="Times New Roman" panose="02020603050405020304" pitchFamily="18" charset="0"/>
              </a:rPr>
              <a:t>Slight fluctuation in pH: ranges from 3.70 to 4.35</a:t>
            </a:r>
          </a:p>
          <a:p>
            <a:pPr marL="457200" indent="-457200" eaLnBrk="0" hangingPunct="0">
              <a:spcBef>
                <a:spcPts val="600"/>
              </a:spcBef>
              <a:spcAft>
                <a:spcPts val="600"/>
              </a:spcAft>
              <a:buFont typeface="Arial" panose="020B0604020202020204" pitchFamily="34" charset="0"/>
              <a:buChar char="•"/>
            </a:pPr>
            <a:r>
              <a:rPr lang="en-US" altLang="zh-CN" sz="4800" dirty="0">
                <a:latin typeface="Times New Roman" panose="02020603050405020304" pitchFamily="18" charset="0"/>
                <a:cs typeface="Times New Roman" panose="02020603050405020304" pitchFamily="18" charset="0"/>
              </a:rPr>
              <a:t>Absorbance peak at 259nm increased</a:t>
            </a:r>
          </a:p>
          <a:p>
            <a:pPr marL="457200" indent="-457200" eaLnBrk="0" hangingPunct="0">
              <a:spcBef>
                <a:spcPts val="600"/>
              </a:spcBef>
              <a:spcAft>
                <a:spcPts val="600"/>
              </a:spcAft>
              <a:buFont typeface="Arial" panose="020B0604020202020204" pitchFamily="34" charset="0"/>
              <a:buChar char="•"/>
            </a:pPr>
            <a:r>
              <a:rPr lang="en-US" altLang="zh-CN" sz="4800" dirty="0">
                <a:latin typeface="Times New Roman" panose="02020603050405020304" pitchFamily="18" charset="0"/>
                <a:cs typeface="Times New Roman" panose="02020603050405020304" pitchFamily="18" charset="0"/>
              </a:rPr>
              <a:t>Ethanol production shown in Figure 1 (right): large peak at ~2 minutes</a:t>
            </a:r>
          </a:p>
          <a:p>
            <a:pPr marL="457200" indent="-457200" eaLnBrk="0" hangingPunct="0">
              <a:spcBef>
                <a:spcPts val="600"/>
              </a:spcBef>
              <a:spcAft>
                <a:spcPts val="600"/>
              </a:spcAft>
              <a:buFont typeface="Arial" panose="020B0604020202020204" pitchFamily="34" charset="0"/>
              <a:buChar char="•"/>
            </a:pPr>
            <a:r>
              <a:rPr lang="en-US" altLang="zh-CN" sz="4800" dirty="0">
                <a:latin typeface="Times New Roman" panose="02020603050405020304" pitchFamily="18" charset="0"/>
                <a:cs typeface="Times New Roman" panose="02020603050405020304" pitchFamily="18" charset="0"/>
              </a:rPr>
              <a:t>Mold on 2/14 tomato sample appeared around day 21, but only in sample contained in glass</a:t>
            </a:r>
          </a:p>
        </p:txBody>
      </p:sp>
      <p:sp>
        <p:nvSpPr>
          <p:cNvPr id="14348" name="TextBox 2"/>
          <p:cNvSpPr txBox="1">
            <a:spLocks noChangeArrowheads="1"/>
          </p:cNvSpPr>
          <p:nvPr/>
        </p:nvSpPr>
        <p:spPr bwMode="auto">
          <a:xfrm>
            <a:off x="29107017" y="26653310"/>
            <a:ext cx="14016298" cy="7759029"/>
          </a:xfrm>
          <a:prstGeom prst="rect">
            <a:avLst/>
          </a:prstGeom>
          <a:noFill/>
          <a:ln w="9525">
            <a:noFill/>
            <a:miter lim="800000"/>
            <a:headEnd/>
            <a:tailEnd/>
          </a:ln>
        </p:spPr>
        <p:txBody>
          <a:bodyPr wrap="square" lIns="109711" tIns="54855" rIns="109711" bIns="54855">
            <a:spAutoFit/>
          </a:bodyPr>
          <a:lstStyle/>
          <a:p>
            <a:pPr marL="457200" indent="-457200">
              <a:spcAft>
                <a:spcPts val="1200"/>
              </a:spcAft>
              <a:buFont typeface="Arial"/>
              <a:buChar char="•"/>
            </a:pPr>
            <a:r>
              <a:rPr lang="en-US" altLang="zh-CN" sz="4600" dirty="0">
                <a:latin typeface="Times New Roman" panose="02020603050405020304" pitchFamily="18" charset="0"/>
                <a:cs typeface="Times New Roman" panose="02020603050405020304" pitchFamily="18" charset="0"/>
              </a:rPr>
              <a:t>Presence of Geranyl Acetone and an increase of Methyl Salicylate can indicate the degradation of tomato products</a:t>
            </a:r>
          </a:p>
          <a:p>
            <a:pPr marL="457200" indent="-457200">
              <a:spcAft>
                <a:spcPts val="1200"/>
              </a:spcAft>
              <a:buFont typeface="Arial"/>
              <a:buChar char="•"/>
            </a:pPr>
            <a:r>
              <a:rPr lang="en-US" altLang="zh-CN" sz="4600" dirty="0">
                <a:latin typeface="Times New Roman" panose="02020603050405020304" pitchFamily="18" charset="0"/>
                <a:cs typeface="Times New Roman" panose="02020603050405020304" pitchFamily="18" charset="0"/>
              </a:rPr>
              <a:t>With the presence of mold on the sample around day 21, it can be concluded that the levels of Geranyl Acetone and Methyl Salicylate in the sample that day should indicate the soy sauce expiration.</a:t>
            </a:r>
          </a:p>
          <a:p>
            <a:pPr marL="457200" indent="-457200">
              <a:spcAft>
                <a:spcPts val="1200"/>
              </a:spcAft>
              <a:buFont typeface="Arial"/>
              <a:buChar char="•"/>
            </a:pPr>
            <a:r>
              <a:rPr lang="en-US" altLang="zh-CN" sz="4600" dirty="0">
                <a:latin typeface="Times New Roman" panose="02020603050405020304" pitchFamily="18" charset="0"/>
                <a:cs typeface="Times New Roman" panose="02020603050405020304" pitchFamily="18" charset="0"/>
              </a:rPr>
              <a:t>Soy sauce alternative has not been tested long enough to predict shelf-life expectancy </a:t>
            </a:r>
            <a:endParaRPr lang="en-US" altLang="zh-CN" sz="2800" dirty="0">
              <a:latin typeface="Times New Roman" panose="02020603050405020304" pitchFamily="18" charset="0"/>
              <a:cs typeface="Times New Roman" panose="02020603050405020304" pitchFamily="18" charset="0"/>
            </a:endParaRPr>
          </a:p>
          <a:p>
            <a:pPr marL="457200" indent="-457200">
              <a:spcAft>
                <a:spcPts val="600"/>
              </a:spcAft>
              <a:buFont typeface="Arial"/>
              <a:buChar char="•"/>
            </a:pPr>
            <a:endParaRPr lang="en-US" altLang="zh-CN" sz="2400" dirty="0">
              <a:latin typeface="Times New Roman" panose="02020603050405020304" pitchFamily="18" charset="0"/>
              <a:cs typeface="Times New Roman" panose="02020603050405020304" pitchFamily="18" charset="0"/>
            </a:endParaRPr>
          </a:p>
          <a:p>
            <a:endParaRPr lang="en-US" altLang="zh-CN" sz="2400" dirty="0">
              <a:latin typeface="Times New Roman" panose="02020603050405020304" pitchFamily="18" charset="0"/>
              <a:cs typeface="Times New Roman" panose="02020603050405020304" pitchFamily="18" charset="0"/>
            </a:endParaRPr>
          </a:p>
        </p:txBody>
      </p:sp>
      <p:sp>
        <p:nvSpPr>
          <p:cNvPr id="14403" name="TextBox 2"/>
          <p:cNvSpPr txBox="1">
            <a:spLocks noChangeArrowheads="1"/>
          </p:cNvSpPr>
          <p:nvPr/>
        </p:nvSpPr>
        <p:spPr bwMode="auto">
          <a:xfrm>
            <a:off x="473243" y="18429899"/>
            <a:ext cx="5643898" cy="772501"/>
          </a:xfrm>
          <a:prstGeom prst="rect">
            <a:avLst/>
          </a:prstGeom>
          <a:noFill/>
          <a:ln w="9525">
            <a:noFill/>
            <a:miter lim="800000"/>
            <a:headEnd/>
            <a:tailEnd/>
          </a:ln>
        </p:spPr>
        <p:txBody>
          <a:bodyPr wrap="square" lIns="109711" tIns="54855" rIns="109711" bIns="54855">
            <a:spAutoFit/>
          </a:bodyPr>
          <a:lstStyle/>
          <a:p>
            <a:pPr algn="ctr"/>
            <a:r>
              <a:rPr lang="en-US" altLang="zh-CN" sz="4300" b="1" dirty="0">
                <a:latin typeface="Times New Roman" panose="02020603050405020304" pitchFamily="18" charset="0"/>
                <a:cs typeface="Times New Roman" panose="02020603050405020304" pitchFamily="18" charset="0"/>
              </a:rPr>
              <a:t>Chemical Structures</a:t>
            </a:r>
            <a:r>
              <a:rPr lang="en-US" altLang="zh-CN" sz="4300" b="1" dirty="0">
                <a:latin typeface="Arial Narrow" pitchFamily="34" charset="0"/>
                <a:cs typeface="宋体"/>
              </a:rPr>
              <a:t>:</a:t>
            </a:r>
          </a:p>
        </p:txBody>
      </p:sp>
      <p:sp>
        <p:nvSpPr>
          <p:cNvPr id="26" name="TextBox 25"/>
          <p:cNvSpPr txBox="1"/>
          <p:nvPr/>
        </p:nvSpPr>
        <p:spPr>
          <a:xfrm>
            <a:off x="29107017" y="9956802"/>
            <a:ext cx="197890" cy="1545464"/>
          </a:xfrm>
          <a:prstGeom prst="rect">
            <a:avLst/>
          </a:prstGeom>
          <a:noFill/>
        </p:spPr>
        <p:txBody>
          <a:bodyPr wrap="none" lIns="97956" tIns="48979" rIns="97956" bIns="48979" rtlCol="0">
            <a:spAutoFit/>
          </a:bodyPr>
          <a:lstStyle/>
          <a:p>
            <a:endParaRPr lang="en-US" dirty="0"/>
          </a:p>
        </p:txBody>
      </p:sp>
      <p:sp>
        <p:nvSpPr>
          <p:cNvPr id="14337" name="Rectangle 14336"/>
          <p:cNvSpPr/>
          <p:nvPr/>
        </p:nvSpPr>
        <p:spPr>
          <a:xfrm>
            <a:off x="11429960" y="4415818"/>
            <a:ext cx="31563341" cy="2064663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TextBox 39"/>
          <p:cNvSpPr txBox="1">
            <a:spLocks noChangeArrowheads="1"/>
          </p:cNvSpPr>
          <p:nvPr/>
        </p:nvSpPr>
        <p:spPr bwMode="auto">
          <a:xfrm>
            <a:off x="27639717" y="23638858"/>
            <a:ext cx="12615371" cy="1095666"/>
          </a:xfrm>
          <a:prstGeom prst="rect">
            <a:avLst/>
          </a:prstGeom>
          <a:noFill/>
          <a:ln w="9525">
            <a:noFill/>
            <a:miter lim="800000"/>
            <a:headEnd/>
            <a:tailEnd/>
          </a:ln>
        </p:spPr>
        <p:txBody>
          <a:bodyPr wrap="square" lIns="109711" tIns="54855" rIns="109711" bIns="54855">
            <a:spAutoFit/>
          </a:bodyPr>
          <a:lstStyle/>
          <a:p>
            <a:pPr eaLnBrk="0" hangingPunct="0"/>
            <a:r>
              <a:rPr lang="en-US" altLang="zh-CN" sz="3200" b="1" dirty="0">
                <a:latin typeface="Arial Narrow" pitchFamily="34" charset="0"/>
                <a:cs typeface="宋体"/>
              </a:rPr>
              <a:t>Figure 4</a:t>
            </a:r>
          </a:p>
          <a:p>
            <a:pPr eaLnBrk="0" hangingPunct="0"/>
            <a:r>
              <a:rPr lang="en-US" altLang="zh-CN" sz="3200" dirty="0">
                <a:latin typeface="Arial Narrow" pitchFamily="34" charset="0"/>
                <a:cs typeface="宋体"/>
              </a:rPr>
              <a:t>GC/MS chromatogram of soy sauce alternative from day 0 (left) to day 12 (right)</a:t>
            </a:r>
          </a:p>
        </p:txBody>
      </p:sp>
      <p:sp>
        <p:nvSpPr>
          <p:cNvPr id="9" name="Rectangle 8"/>
          <p:cNvSpPr/>
          <p:nvPr/>
        </p:nvSpPr>
        <p:spPr>
          <a:xfrm>
            <a:off x="518158" y="18169700"/>
            <a:ext cx="10653424" cy="689274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679407" y="25426583"/>
            <a:ext cx="27547535" cy="1274703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p:nvSpPr>
        <p:spPr>
          <a:xfrm>
            <a:off x="28803601" y="25426583"/>
            <a:ext cx="14421824" cy="127618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12070349" y="4415818"/>
            <a:ext cx="8964088" cy="1015663"/>
          </a:xfrm>
          <a:prstGeom prst="rect">
            <a:avLst/>
          </a:prstGeom>
          <a:noFill/>
        </p:spPr>
        <p:txBody>
          <a:bodyPr wrap="square" rtlCol="0">
            <a:spAutoFit/>
          </a:bodyPr>
          <a:lstStyle/>
          <a:p>
            <a:pPr eaLnBrk="0" hangingPunct="0"/>
            <a:r>
              <a:rPr lang="en-US" altLang="zh-CN" sz="6000" b="1" dirty="0">
                <a:latin typeface="Times New Roman" panose="02020603050405020304" pitchFamily="18" charset="0"/>
                <a:cs typeface="Times New Roman" panose="02020603050405020304" pitchFamily="18" charset="0"/>
              </a:rPr>
              <a:t>Results:</a:t>
            </a:r>
          </a:p>
        </p:txBody>
      </p:sp>
      <p:sp>
        <p:nvSpPr>
          <p:cNvPr id="64" name="TextBox 63"/>
          <p:cNvSpPr txBox="1"/>
          <p:nvPr/>
        </p:nvSpPr>
        <p:spPr>
          <a:xfrm>
            <a:off x="29205962" y="25617574"/>
            <a:ext cx="7920178" cy="1015663"/>
          </a:xfrm>
          <a:prstGeom prst="rect">
            <a:avLst/>
          </a:prstGeom>
          <a:noFill/>
        </p:spPr>
        <p:txBody>
          <a:bodyPr wrap="square" rtlCol="0">
            <a:spAutoFit/>
          </a:bodyPr>
          <a:lstStyle/>
          <a:p>
            <a:pPr eaLnBrk="0" hangingPunct="0"/>
            <a:r>
              <a:rPr lang="en-US" altLang="zh-CN" sz="6000" b="1" dirty="0">
                <a:latin typeface="Times New Roman" panose="02020603050405020304" pitchFamily="18" charset="0"/>
                <a:cs typeface="Times New Roman" panose="02020603050405020304" pitchFamily="18" charset="0"/>
              </a:rPr>
              <a:t>Conclusions: </a:t>
            </a:r>
          </a:p>
        </p:txBody>
      </p:sp>
      <p:sp>
        <p:nvSpPr>
          <p:cNvPr id="2" name="Rectangle 2">
            <a:extLst>
              <a:ext uri="{FF2B5EF4-FFF2-40B4-BE49-F238E27FC236}">
                <a16:creationId xmlns:a16="http://schemas.microsoft.com/office/drawing/2014/main" id="{AF0C9366-91B2-48D9-9FD8-AB39165AD0DE}"/>
              </a:ext>
            </a:extLst>
          </p:cNvPr>
          <p:cNvSpPr>
            <a:spLocks noChangeArrowheads="1"/>
          </p:cNvSpPr>
          <p:nvPr/>
        </p:nvSpPr>
        <p:spPr bwMode="auto">
          <a:xfrm>
            <a:off x="0" y="0"/>
            <a:ext cx="438912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Rectangle 4">
            <a:extLst>
              <a:ext uri="{FF2B5EF4-FFF2-40B4-BE49-F238E27FC236}">
                <a16:creationId xmlns:a16="http://schemas.microsoft.com/office/drawing/2014/main" id="{7A9198F9-F027-4AB0-B569-1FDFB68511F4}"/>
              </a:ext>
            </a:extLst>
          </p:cNvPr>
          <p:cNvSpPr>
            <a:spLocks noChangeArrowheads="1"/>
          </p:cNvSpPr>
          <p:nvPr/>
        </p:nvSpPr>
        <p:spPr bwMode="auto">
          <a:xfrm>
            <a:off x="152400" y="152400"/>
            <a:ext cx="438912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a:extLst>
              <a:ext uri="{FF2B5EF4-FFF2-40B4-BE49-F238E27FC236}">
                <a16:creationId xmlns:a16="http://schemas.microsoft.com/office/drawing/2014/main" id="{B74710D2-2730-4077-BD94-856CD043DA8F}"/>
              </a:ext>
            </a:extLst>
          </p:cNvPr>
          <p:cNvSpPr>
            <a:spLocks noChangeArrowheads="1"/>
          </p:cNvSpPr>
          <p:nvPr/>
        </p:nvSpPr>
        <p:spPr bwMode="auto">
          <a:xfrm>
            <a:off x="0" y="0"/>
            <a:ext cx="438912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0" name="TextBox 69">
            <a:extLst>
              <a:ext uri="{FF2B5EF4-FFF2-40B4-BE49-F238E27FC236}">
                <a16:creationId xmlns:a16="http://schemas.microsoft.com/office/drawing/2014/main" id="{4A552CB0-7BB4-48D6-85A6-A0A5A1E26391}"/>
              </a:ext>
            </a:extLst>
          </p:cNvPr>
          <p:cNvSpPr txBox="1"/>
          <p:nvPr/>
        </p:nvSpPr>
        <p:spPr>
          <a:xfrm>
            <a:off x="898899" y="25829792"/>
            <a:ext cx="27730403" cy="15234940"/>
          </a:xfrm>
          <a:prstGeom prst="rect">
            <a:avLst/>
          </a:prstGeom>
          <a:noFill/>
        </p:spPr>
        <p:txBody>
          <a:bodyPr wrap="square" numCol="2" rtlCol="0">
            <a:spAutoFit/>
          </a:bodyPr>
          <a:lstStyle/>
          <a:p>
            <a:pPr eaLnBrk="0" hangingPunct="0">
              <a:spcAft>
                <a:spcPts val="1200"/>
              </a:spcAft>
            </a:pPr>
            <a:r>
              <a:rPr lang="en-US" altLang="zh-CN" sz="6000" b="1" dirty="0">
                <a:latin typeface="Times New Roman" panose="02020603050405020304" pitchFamily="18" charset="0"/>
                <a:cs typeface="Times New Roman" panose="02020603050405020304" pitchFamily="18" charset="0"/>
              </a:rPr>
              <a:t>Experimental:</a:t>
            </a:r>
          </a:p>
          <a:p>
            <a:pPr marL="457200" indent="-457200" eaLnBrk="0" hangingPunct="0">
              <a:spcBef>
                <a:spcPts val="600"/>
              </a:spcBef>
              <a:spcAft>
                <a:spcPts val="1200"/>
              </a:spcAft>
              <a:buFont typeface="Arial" panose="020B0604020202020204" pitchFamily="34" charset="0"/>
              <a:buChar char="•"/>
            </a:pPr>
            <a:r>
              <a:rPr lang="en-US" altLang="zh-CN" sz="4600" dirty="0">
                <a:latin typeface="Times New Roman" panose="02020603050405020304" pitchFamily="18" charset="0"/>
                <a:cs typeface="Times New Roman" panose="02020603050405020304" pitchFamily="18" charset="0"/>
              </a:rPr>
              <a:t>Red Beefsteak tomatoes were cut and homogenized using mortar and pestle. Soy sauce alternative was acquired through the company, </a:t>
            </a:r>
            <a:r>
              <a:rPr lang="en-US" altLang="zh-CN" sz="4600" i="1" dirty="0">
                <a:latin typeface="Times New Roman" panose="02020603050405020304" pitchFamily="18" charset="0"/>
                <a:cs typeface="Times New Roman" panose="02020603050405020304" pitchFamily="18" charset="0"/>
              </a:rPr>
              <a:t>VegiWOW.</a:t>
            </a:r>
            <a:endParaRPr lang="en-US" altLang="zh-CN" sz="4600" dirty="0">
              <a:latin typeface="Times New Roman" panose="02020603050405020304" pitchFamily="18" charset="0"/>
              <a:cs typeface="Times New Roman" panose="02020603050405020304" pitchFamily="18" charset="0"/>
            </a:endParaRPr>
          </a:p>
          <a:p>
            <a:pPr marL="457200" indent="-457200" eaLnBrk="0" hangingPunct="0">
              <a:spcBef>
                <a:spcPts val="600"/>
              </a:spcBef>
              <a:spcAft>
                <a:spcPts val="600"/>
              </a:spcAft>
              <a:buFont typeface="Arial" panose="020B0604020202020204" pitchFamily="34" charset="0"/>
              <a:buChar char="•"/>
            </a:pPr>
            <a:r>
              <a:rPr lang="en-US" altLang="zh-CN" sz="4600" dirty="0">
                <a:latin typeface="Times New Roman" panose="02020603050405020304" pitchFamily="18" charset="0"/>
                <a:cs typeface="Times New Roman" panose="02020603050405020304" pitchFamily="18" charset="0"/>
              </a:rPr>
              <a:t>Two tomato samples were cut and homogenized on different days, February 14</a:t>
            </a:r>
            <a:r>
              <a:rPr lang="en-US" altLang="zh-CN" sz="4600" baseline="30000" dirty="0">
                <a:latin typeface="Times New Roman" panose="02020603050405020304" pitchFamily="18" charset="0"/>
                <a:cs typeface="Times New Roman" panose="02020603050405020304" pitchFamily="18" charset="0"/>
              </a:rPr>
              <a:t>th </a:t>
            </a:r>
            <a:r>
              <a:rPr lang="en-US" altLang="zh-CN" sz="4600" dirty="0">
                <a:latin typeface="Times New Roman" panose="02020603050405020304" pitchFamily="18" charset="0"/>
                <a:cs typeface="Times New Roman" panose="02020603050405020304" pitchFamily="18" charset="0"/>
              </a:rPr>
              <a:t>and March 9</a:t>
            </a:r>
            <a:r>
              <a:rPr lang="en-US" altLang="zh-CN" sz="4600" baseline="30000" dirty="0">
                <a:latin typeface="Times New Roman" panose="02020603050405020304" pitchFamily="18" charset="0"/>
                <a:cs typeface="Times New Roman" panose="02020603050405020304" pitchFamily="18" charset="0"/>
              </a:rPr>
              <a:t>th</a:t>
            </a:r>
            <a:r>
              <a:rPr lang="en-US" altLang="zh-CN" sz="4600" dirty="0">
                <a:latin typeface="Times New Roman" panose="02020603050405020304" pitchFamily="18" charset="0"/>
                <a:cs typeface="Times New Roman" panose="02020603050405020304" pitchFamily="18" charset="0"/>
              </a:rPr>
              <a:t>, so the differences could be monitored same day.</a:t>
            </a:r>
          </a:p>
          <a:p>
            <a:pPr marL="457200" indent="-457200" eaLnBrk="0" hangingPunct="0">
              <a:spcBef>
                <a:spcPts val="600"/>
              </a:spcBef>
              <a:spcAft>
                <a:spcPts val="600"/>
              </a:spcAft>
              <a:buFont typeface="Arial" panose="020B0604020202020204" pitchFamily="34" charset="0"/>
              <a:buChar char="•"/>
            </a:pPr>
            <a:r>
              <a:rPr lang="en-US" altLang="zh-CN" sz="4600" dirty="0">
                <a:latin typeface="Times New Roman" panose="02020603050405020304" pitchFamily="18" charset="0"/>
                <a:cs typeface="Times New Roman" panose="02020603050405020304" pitchFamily="18" charset="0"/>
              </a:rPr>
              <a:t>Samples pH was monitored every other day.</a:t>
            </a:r>
          </a:p>
          <a:p>
            <a:pPr marL="457200" indent="-457200" eaLnBrk="0" hangingPunct="0">
              <a:spcBef>
                <a:spcPts val="600"/>
              </a:spcBef>
              <a:spcAft>
                <a:spcPts val="600"/>
              </a:spcAft>
              <a:buFont typeface="Arial" panose="020B0604020202020204" pitchFamily="34" charset="0"/>
              <a:buChar char="•"/>
            </a:pPr>
            <a:r>
              <a:rPr lang="en-US" altLang="zh-CN" sz="4600" dirty="0">
                <a:latin typeface="Times New Roman" panose="02020603050405020304" pitchFamily="18" charset="0"/>
                <a:cs typeface="Times New Roman" panose="02020603050405020304" pitchFamily="18" charset="0"/>
              </a:rPr>
              <a:t>1g of tomato sample was placed in a 20mL headspace analysis vial, sealed, and preheated at 60</a:t>
            </a:r>
            <a:r>
              <a:rPr lang="en-US" altLang="zh-CN" sz="4600" baseline="30000" dirty="0">
                <a:latin typeface="Times New Roman" panose="02020603050405020304" pitchFamily="18" charset="0"/>
                <a:cs typeface="Times New Roman" panose="02020603050405020304" pitchFamily="18" charset="0"/>
              </a:rPr>
              <a:t>o</a:t>
            </a:r>
            <a:r>
              <a:rPr lang="en-US" altLang="zh-CN" sz="4600" dirty="0">
                <a:latin typeface="Times New Roman" panose="02020603050405020304" pitchFamily="18" charset="0"/>
                <a:cs typeface="Times New Roman" panose="02020603050405020304" pitchFamily="18" charset="0"/>
              </a:rPr>
              <a:t>C for 15mins.</a:t>
            </a:r>
          </a:p>
          <a:p>
            <a:pPr marL="457200" indent="-457200" eaLnBrk="0" hangingPunct="0">
              <a:spcBef>
                <a:spcPts val="600"/>
              </a:spcBef>
              <a:spcAft>
                <a:spcPts val="600"/>
              </a:spcAft>
              <a:buFont typeface="Arial" panose="020B0604020202020204" pitchFamily="34" charset="0"/>
              <a:buChar char="•"/>
            </a:pPr>
            <a:r>
              <a:rPr lang="en-US" altLang="zh-CN" sz="4600" dirty="0">
                <a:latin typeface="Times New Roman" panose="02020603050405020304" pitchFamily="18" charset="0"/>
                <a:cs typeface="Times New Roman" panose="02020603050405020304" pitchFamily="18" charset="0"/>
              </a:rPr>
              <a:t>The solid-phase microextraction needle (SPME) was ejected into the vial (not touching the sample) and exposed to the sample’s aromas for 7 ½ mins.</a:t>
            </a:r>
          </a:p>
          <a:p>
            <a:pPr marL="457200" indent="-457200" eaLnBrk="0" hangingPunct="0">
              <a:spcBef>
                <a:spcPts val="600"/>
              </a:spcBef>
              <a:spcAft>
                <a:spcPts val="600"/>
              </a:spcAft>
              <a:buFont typeface="Arial" panose="020B0604020202020204" pitchFamily="34" charset="0"/>
              <a:buChar char="•"/>
            </a:pPr>
            <a:endParaRPr lang="en-US" altLang="zh-CN" sz="4600" dirty="0">
              <a:latin typeface="Times New Roman" panose="02020603050405020304" pitchFamily="18" charset="0"/>
              <a:cs typeface="Times New Roman" panose="02020603050405020304" pitchFamily="18" charset="0"/>
            </a:endParaRPr>
          </a:p>
          <a:p>
            <a:pPr marL="457200" indent="-457200" eaLnBrk="0" hangingPunct="0">
              <a:spcBef>
                <a:spcPts val="600"/>
              </a:spcBef>
              <a:spcAft>
                <a:spcPts val="600"/>
              </a:spcAft>
              <a:buFont typeface="Arial" panose="020B0604020202020204" pitchFamily="34" charset="0"/>
              <a:buChar char="•"/>
            </a:pPr>
            <a:endParaRPr lang="en-US" altLang="zh-CN" sz="4600" dirty="0">
              <a:latin typeface="Times New Roman" panose="02020603050405020304" pitchFamily="18" charset="0"/>
              <a:cs typeface="Times New Roman" panose="02020603050405020304" pitchFamily="18" charset="0"/>
            </a:endParaRPr>
          </a:p>
          <a:p>
            <a:pPr eaLnBrk="0" hangingPunct="0">
              <a:spcBef>
                <a:spcPts val="600"/>
              </a:spcBef>
              <a:spcAft>
                <a:spcPts val="600"/>
              </a:spcAft>
            </a:pPr>
            <a:endParaRPr lang="en-US" altLang="zh-CN" sz="4600" dirty="0">
              <a:latin typeface="Times New Roman" panose="02020603050405020304" pitchFamily="18" charset="0"/>
              <a:cs typeface="Times New Roman" panose="02020603050405020304" pitchFamily="18" charset="0"/>
            </a:endParaRPr>
          </a:p>
          <a:p>
            <a:pPr eaLnBrk="0" hangingPunct="0">
              <a:spcBef>
                <a:spcPts val="600"/>
              </a:spcBef>
              <a:spcAft>
                <a:spcPts val="600"/>
              </a:spcAft>
            </a:pPr>
            <a:endParaRPr lang="en-US" altLang="zh-CN" sz="4600" dirty="0">
              <a:latin typeface="Times New Roman" panose="02020603050405020304" pitchFamily="18" charset="0"/>
              <a:cs typeface="Times New Roman" panose="02020603050405020304" pitchFamily="18" charset="0"/>
            </a:endParaRPr>
          </a:p>
          <a:p>
            <a:pPr eaLnBrk="0" hangingPunct="0">
              <a:spcBef>
                <a:spcPts val="600"/>
              </a:spcBef>
              <a:spcAft>
                <a:spcPts val="600"/>
              </a:spcAft>
            </a:pPr>
            <a:endParaRPr lang="en-US" altLang="zh-CN" sz="4600" dirty="0">
              <a:latin typeface="Times New Roman" panose="02020603050405020304" pitchFamily="18" charset="0"/>
              <a:cs typeface="Times New Roman" panose="02020603050405020304" pitchFamily="18" charset="0"/>
            </a:endParaRPr>
          </a:p>
          <a:p>
            <a:pPr marL="457200" indent="-457200" eaLnBrk="0" hangingPunct="0">
              <a:spcBef>
                <a:spcPts val="600"/>
              </a:spcBef>
              <a:spcAft>
                <a:spcPts val="600"/>
              </a:spcAft>
              <a:buFont typeface="Arial" panose="020B0604020202020204" pitchFamily="34" charset="0"/>
              <a:buChar char="•"/>
            </a:pPr>
            <a:r>
              <a:rPr lang="en-US" altLang="zh-CN" sz="4600" dirty="0">
                <a:latin typeface="Times New Roman" panose="02020603050405020304" pitchFamily="18" charset="0"/>
                <a:cs typeface="Times New Roman" panose="02020603050405020304" pitchFamily="18" charset="0"/>
              </a:rPr>
              <a:t>Samples were then run on the GC/MS.</a:t>
            </a:r>
          </a:p>
          <a:p>
            <a:pPr marL="457200" indent="-457200" eaLnBrk="0" hangingPunct="0">
              <a:spcBef>
                <a:spcPts val="600"/>
              </a:spcBef>
              <a:spcAft>
                <a:spcPts val="600"/>
              </a:spcAft>
              <a:buFont typeface="Arial" panose="020B0604020202020204" pitchFamily="34" charset="0"/>
              <a:buChar char="•"/>
            </a:pPr>
            <a:r>
              <a:rPr lang="en-US" altLang="zh-CN" sz="4600" dirty="0">
                <a:latin typeface="Times New Roman" panose="02020603050405020304" pitchFamily="18" charset="0"/>
                <a:cs typeface="Times New Roman" panose="02020603050405020304" pitchFamily="18" charset="0"/>
              </a:rPr>
              <a:t>A portion of the samples were diluted using a Pocket Refractometer to run on the UV-Vis spectrophotometer </a:t>
            </a:r>
          </a:p>
          <a:p>
            <a:pPr marL="457200" indent="-457200" eaLnBrk="0" hangingPunct="0">
              <a:spcBef>
                <a:spcPts val="600"/>
              </a:spcBef>
              <a:spcAft>
                <a:spcPts val="600"/>
              </a:spcAft>
              <a:buFont typeface="Arial" panose="020B0604020202020204" pitchFamily="34" charset="0"/>
              <a:buChar char="•"/>
            </a:pPr>
            <a:endParaRPr lang="en-US" altLang="zh-CN" sz="4600" dirty="0">
              <a:latin typeface="Times New Roman" panose="02020603050405020304" pitchFamily="18" charset="0"/>
              <a:cs typeface="Times New Roman" panose="02020603050405020304" pitchFamily="18" charset="0"/>
            </a:endParaRPr>
          </a:p>
        </p:txBody>
      </p:sp>
      <p:sp>
        <p:nvSpPr>
          <p:cNvPr id="3" name="Rectangle 2">
            <a:extLst>
              <a:ext uri="{FF2B5EF4-FFF2-40B4-BE49-F238E27FC236}">
                <a16:creationId xmlns:a16="http://schemas.microsoft.com/office/drawing/2014/main" id="{F5DC9146-8AE2-42BE-9F95-44A57F442D4D}"/>
              </a:ext>
            </a:extLst>
          </p:cNvPr>
          <p:cNvSpPr/>
          <p:nvPr/>
        </p:nvSpPr>
        <p:spPr>
          <a:xfrm>
            <a:off x="27685433" y="10363682"/>
            <a:ext cx="15948258" cy="1077218"/>
          </a:xfrm>
          <a:prstGeom prst="rect">
            <a:avLst/>
          </a:prstGeom>
        </p:spPr>
        <p:txBody>
          <a:bodyPr wrap="square">
            <a:spAutoFit/>
          </a:bodyPr>
          <a:lstStyle/>
          <a:p>
            <a:r>
              <a:rPr lang="en-US" sz="3200" b="1" dirty="0">
                <a:latin typeface="Times New Roman" panose="02020603050405020304" pitchFamily="18" charset="0"/>
                <a:cs typeface="Times New Roman" panose="02020603050405020304" pitchFamily="18" charset="0"/>
              </a:rPr>
              <a:t>Figure 2</a:t>
            </a:r>
            <a:br>
              <a:rPr lang="en-US" sz="3200" b="1"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GC/MS chromatogram of 2/14 tomato sample from day 0 (left) and day 37(right).</a:t>
            </a:r>
          </a:p>
        </p:txBody>
      </p:sp>
      <p:sp>
        <p:nvSpPr>
          <p:cNvPr id="10" name="Rectangle 9">
            <a:extLst>
              <a:ext uri="{FF2B5EF4-FFF2-40B4-BE49-F238E27FC236}">
                <a16:creationId xmlns:a16="http://schemas.microsoft.com/office/drawing/2014/main" id="{29D16C01-9CF1-4131-9DAB-7EF44BD05A01}"/>
              </a:ext>
            </a:extLst>
          </p:cNvPr>
          <p:cNvSpPr/>
          <p:nvPr/>
        </p:nvSpPr>
        <p:spPr>
          <a:xfrm>
            <a:off x="27665164" y="16856666"/>
            <a:ext cx="15731625" cy="1077218"/>
          </a:xfrm>
          <a:prstGeom prst="rect">
            <a:avLst/>
          </a:prstGeom>
        </p:spPr>
        <p:txBody>
          <a:bodyPr wrap="square">
            <a:spAutoFit/>
          </a:bodyPr>
          <a:lstStyle/>
          <a:p>
            <a:r>
              <a:rPr lang="en-US" sz="3200" b="1" dirty="0">
                <a:latin typeface="Times New Roman" panose="02020603050405020304" pitchFamily="18" charset="0"/>
                <a:cs typeface="Times New Roman" panose="02020603050405020304" pitchFamily="18" charset="0"/>
              </a:rPr>
              <a:t>Figure 3</a:t>
            </a:r>
            <a:br>
              <a:rPr lang="en-US" sz="3200" dirty="0">
                <a:latin typeface="Times New Roman" panose="02020603050405020304" pitchFamily="18" charset="0"/>
                <a:cs typeface="Times New Roman" panose="02020603050405020304" pitchFamily="18" charset="0"/>
              </a:rPr>
            </a:br>
            <a:r>
              <a:rPr lang="en-US" sz="3200" dirty="0">
                <a:latin typeface="Times New Roman" panose="02020603050405020304" pitchFamily="18" charset="0"/>
                <a:cs typeface="Times New Roman" panose="02020603050405020304" pitchFamily="18" charset="0"/>
              </a:rPr>
              <a:t>GC/MS chromatogram of 3/9 tomato sample from day 0 (left) to day 14 (right)</a:t>
            </a:r>
          </a:p>
        </p:txBody>
      </p:sp>
      <p:sp>
        <p:nvSpPr>
          <p:cNvPr id="75" name="TextBox 74">
            <a:extLst>
              <a:ext uri="{FF2B5EF4-FFF2-40B4-BE49-F238E27FC236}">
                <a16:creationId xmlns:a16="http://schemas.microsoft.com/office/drawing/2014/main" id="{940CAECE-E61E-487B-BAAC-DD263C1E8F26}"/>
              </a:ext>
            </a:extLst>
          </p:cNvPr>
          <p:cNvSpPr txBox="1"/>
          <p:nvPr/>
        </p:nvSpPr>
        <p:spPr>
          <a:xfrm>
            <a:off x="17899555" y="20878766"/>
            <a:ext cx="83646" cy="400110"/>
          </a:xfrm>
          <a:prstGeom prst="rect">
            <a:avLst/>
          </a:prstGeom>
          <a:noFill/>
        </p:spPr>
        <p:txBody>
          <a:bodyPr wrap="square" rtlCol="0">
            <a:spAutoFit/>
          </a:bodyPr>
          <a:lstStyle/>
          <a:p>
            <a:r>
              <a:rPr lang="en-US" sz="2000" b="1" dirty="0">
                <a:latin typeface="Times New Roman" panose="02020603050405020304" pitchFamily="18" charset="0"/>
                <a:cs typeface="Times New Roman" panose="02020603050405020304" pitchFamily="18" charset="0"/>
              </a:rPr>
              <a:t> </a:t>
            </a:r>
            <a:endParaRPr lang="en-US" sz="2400" b="1"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95D9C1D8-E247-4E4B-9488-D77E6F3F374E}"/>
              </a:ext>
            </a:extLst>
          </p:cNvPr>
          <p:cNvSpPr txBox="1"/>
          <p:nvPr/>
        </p:nvSpPr>
        <p:spPr>
          <a:xfrm>
            <a:off x="679407" y="21698357"/>
            <a:ext cx="3855434" cy="707886"/>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Methyl Salicylate</a:t>
            </a:r>
          </a:p>
        </p:txBody>
      </p:sp>
      <p:sp>
        <p:nvSpPr>
          <p:cNvPr id="19" name="TextBox 18">
            <a:extLst>
              <a:ext uri="{FF2B5EF4-FFF2-40B4-BE49-F238E27FC236}">
                <a16:creationId xmlns:a16="http://schemas.microsoft.com/office/drawing/2014/main" id="{40C7816D-3B28-4D9C-8016-A71A6D434894}"/>
              </a:ext>
            </a:extLst>
          </p:cNvPr>
          <p:cNvSpPr txBox="1"/>
          <p:nvPr/>
        </p:nvSpPr>
        <p:spPr>
          <a:xfrm>
            <a:off x="736247" y="24272325"/>
            <a:ext cx="5173633" cy="707886"/>
          </a:xfrm>
          <a:prstGeom prst="rect">
            <a:avLst/>
          </a:prstGeom>
          <a:noFill/>
        </p:spPr>
        <p:txBody>
          <a:bodyPr wrap="square" rtlCol="0">
            <a:spAutoFit/>
          </a:bodyPr>
          <a:lstStyle/>
          <a:p>
            <a:r>
              <a:rPr lang="en-US" sz="4000" dirty="0">
                <a:latin typeface="Times New Roman" panose="02020603050405020304" pitchFamily="18" charset="0"/>
                <a:cs typeface="Times New Roman" panose="02020603050405020304" pitchFamily="18" charset="0"/>
              </a:rPr>
              <a:t>Trans-Geranyl Acetone</a:t>
            </a:r>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407" y="467638"/>
            <a:ext cx="7053263" cy="382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 name="Picture 4">
            <a:extLst>
              <a:ext uri="{FF2B5EF4-FFF2-40B4-BE49-F238E27FC236}">
                <a16:creationId xmlns:a16="http://schemas.microsoft.com/office/drawing/2014/main" id="{DEB56896-F134-5E40-BD01-0241B2D5C7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75345" y="519394"/>
            <a:ext cx="7053263" cy="382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Methyl salicylate - Wikipedia">
            <a:extLst>
              <a:ext uri="{FF2B5EF4-FFF2-40B4-BE49-F238E27FC236}">
                <a16:creationId xmlns:a16="http://schemas.microsoft.com/office/drawing/2014/main" id="{E6180D69-8376-DB4C-BDD1-C9FE71ACB6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0925" y="18940478"/>
            <a:ext cx="3266669" cy="270861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geranylacetone - Wikidata">
            <a:extLst>
              <a:ext uri="{FF2B5EF4-FFF2-40B4-BE49-F238E27FC236}">
                <a16:creationId xmlns:a16="http://schemas.microsoft.com/office/drawing/2014/main" id="{E018DF66-2CE4-0544-946B-DFA6E056BF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1863" y="22666208"/>
            <a:ext cx="7389774" cy="1329663"/>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14486702" y="28535869"/>
            <a:ext cx="13178462" cy="8679299"/>
          </a:xfrm>
          <a:prstGeom prst="rect">
            <a:avLst/>
          </a:prstGeom>
          <a:noFill/>
        </p:spPr>
        <p:txBody>
          <a:bodyPr wrap="square" rtlCol="0">
            <a:spAutoFit/>
          </a:bodyPr>
          <a:lstStyle/>
          <a:p>
            <a:pPr eaLnBrk="0" hangingPunct="0"/>
            <a:r>
              <a:rPr lang="en-US" altLang="zh-CN" sz="4800" b="1" dirty="0">
                <a:latin typeface="Times New Roman" panose="02020603050405020304" pitchFamily="18" charset="0"/>
                <a:cs typeface="Times New Roman" panose="02020603050405020304" pitchFamily="18" charset="0"/>
              </a:rPr>
              <a:t>GC/MS:</a:t>
            </a:r>
            <a:r>
              <a:rPr lang="en-US" altLang="zh-CN" sz="4800" dirty="0">
                <a:latin typeface="Times New Roman" panose="02020603050405020304" pitchFamily="18" charset="0"/>
                <a:cs typeface="Times New Roman" panose="02020603050405020304" pitchFamily="18" charset="0"/>
              </a:rPr>
              <a:t> </a:t>
            </a:r>
          </a:p>
          <a:p>
            <a:pPr marL="457200" indent="-457200" eaLnBrk="0" hangingPunct="0">
              <a:spcBef>
                <a:spcPts val="0"/>
              </a:spcBef>
              <a:spcAft>
                <a:spcPts val="0"/>
              </a:spcAft>
              <a:buFont typeface="Arial" panose="020B0604020202020204" pitchFamily="34" charset="0"/>
              <a:buChar char="•"/>
            </a:pPr>
            <a:r>
              <a:rPr lang="en-US" altLang="zh-CN" sz="4600" dirty="0">
                <a:latin typeface="Times New Roman" panose="02020603050405020304" pitchFamily="18" charset="0"/>
                <a:cs typeface="Times New Roman" panose="02020603050405020304" pitchFamily="18" charset="0"/>
              </a:rPr>
              <a:t>Inlet temp: 220</a:t>
            </a:r>
            <a:r>
              <a:rPr lang="en-US" altLang="zh-CN" sz="4600" baseline="30000" dirty="0">
                <a:latin typeface="Times New Roman" panose="02020603050405020304" pitchFamily="18" charset="0"/>
                <a:cs typeface="Times New Roman" panose="02020603050405020304" pitchFamily="18" charset="0"/>
              </a:rPr>
              <a:t>o</a:t>
            </a:r>
            <a:r>
              <a:rPr lang="en-US" altLang="zh-CN" sz="4600" dirty="0">
                <a:latin typeface="Times New Roman" panose="02020603050405020304" pitchFamily="18" charset="0"/>
                <a:cs typeface="Times New Roman" panose="02020603050405020304" pitchFamily="18" charset="0"/>
              </a:rPr>
              <a:t>C with a spilt ratio of 5mL/min</a:t>
            </a:r>
          </a:p>
          <a:p>
            <a:pPr marL="457200" indent="-457200" eaLnBrk="0" hangingPunct="0">
              <a:spcBef>
                <a:spcPts val="0"/>
              </a:spcBef>
              <a:spcAft>
                <a:spcPts val="0"/>
              </a:spcAft>
              <a:buFont typeface="Arial" panose="020B0604020202020204" pitchFamily="34" charset="0"/>
              <a:buChar char="•"/>
            </a:pPr>
            <a:r>
              <a:rPr lang="en-US" altLang="zh-CN" sz="4600" dirty="0">
                <a:latin typeface="Times New Roman" panose="02020603050405020304" pitchFamily="18" charset="0"/>
                <a:cs typeface="Times New Roman" panose="02020603050405020304" pitchFamily="18" charset="0"/>
              </a:rPr>
              <a:t>Start at 40</a:t>
            </a:r>
            <a:r>
              <a:rPr lang="en-US" altLang="zh-CN" sz="4600" baseline="30000" dirty="0">
                <a:latin typeface="Times New Roman" panose="02020603050405020304" pitchFamily="18" charset="0"/>
                <a:cs typeface="Times New Roman" panose="02020603050405020304" pitchFamily="18" charset="0"/>
              </a:rPr>
              <a:t>o</a:t>
            </a:r>
            <a:r>
              <a:rPr lang="en-US" altLang="zh-CN" sz="4600" dirty="0">
                <a:latin typeface="Times New Roman" panose="02020603050405020304" pitchFamily="18" charset="0"/>
                <a:cs typeface="Times New Roman" panose="02020603050405020304" pitchFamily="18" charset="0"/>
              </a:rPr>
              <a:t>C and held for 5mins, then temperature was increased by 30</a:t>
            </a:r>
            <a:r>
              <a:rPr lang="en-US" altLang="zh-CN" sz="4600" baseline="30000" dirty="0">
                <a:latin typeface="Times New Roman" panose="02020603050405020304" pitchFamily="18" charset="0"/>
                <a:cs typeface="Times New Roman" panose="02020603050405020304" pitchFamily="18" charset="0"/>
              </a:rPr>
              <a:t>o</a:t>
            </a:r>
            <a:r>
              <a:rPr lang="en-US" altLang="zh-CN" sz="4600" dirty="0">
                <a:latin typeface="Times New Roman" panose="02020603050405020304" pitchFamily="18" charset="0"/>
                <a:cs typeface="Times New Roman" panose="02020603050405020304" pitchFamily="18" charset="0"/>
              </a:rPr>
              <a:t>C per minute until temp was 250</a:t>
            </a:r>
            <a:r>
              <a:rPr lang="en-US" altLang="zh-CN" sz="4600" baseline="30000" dirty="0">
                <a:latin typeface="Times New Roman" panose="02020603050405020304" pitchFamily="18" charset="0"/>
                <a:cs typeface="Times New Roman" panose="02020603050405020304" pitchFamily="18" charset="0"/>
              </a:rPr>
              <a:t>o</a:t>
            </a:r>
            <a:r>
              <a:rPr lang="en-US" altLang="zh-CN" sz="4600" dirty="0">
                <a:latin typeface="Times New Roman" panose="02020603050405020304" pitchFamily="18" charset="0"/>
                <a:cs typeface="Times New Roman" panose="02020603050405020304" pitchFamily="18" charset="0"/>
              </a:rPr>
              <a:t>C, then held for 3min</a:t>
            </a:r>
          </a:p>
          <a:p>
            <a:pPr marL="457200" indent="-457200" eaLnBrk="0" hangingPunct="0">
              <a:spcBef>
                <a:spcPts val="0"/>
              </a:spcBef>
              <a:spcAft>
                <a:spcPts val="0"/>
              </a:spcAft>
              <a:buFont typeface="Arial" panose="020B0604020202020204" pitchFamily="34" charset="0"/>
              <a:buChar char="•"/>
            </a:pPr>
            <a:r>
              <a:rPr lang="en-US" altLang="zh-CN" sz="4600" dirty="0">
                <a:latin typeface="Times New Roman" panose="02020603050405020304" pitchFamily="18" charset="0"/>
                <a:cs typeface="Times New Roman" panose="02020603050405020304" pitchFamily="18" charset="0"/>
              </a:rPr>
              <a:t>TRACE 1310 Gas Chromatograph with ISQ LT Single Quadrupole Mass Spectrometer</a:t>
            </a:r>
          </a:p>
          <a:p>
            <a:pPr marL="457200" indent="-457200" eaLnBrk="0" hangingPunct="0">
              <a:spcBef>
                <a:spcPts val="0"/>
              </a:spcBef>
              <a:spcAft>
                <a:spcPts val="0"/>
              </a:spcAft>
              <a:buFont typeface="Arial" panose="020B0604020202020204" pitchFamily="34" charset="0"/>
              <a:buChar char="•"/>
            </a:pPr>
            <a:r>
              <a:rPr lang="en-US" altLang="zh-CN" sz="4600" dirty="0">
                <a:latin typeface="Times New Roman" panose="02020603050405020304" pitchFamily="18" charset="0"/>
                <a:cs typeface="Times New Roman" panose="02020603050405020304" pitchFamily="18" charset="0"/>
              </a:rPr>
              <a:t>UV-Vis detection at 259nm</a:t>
            </a:r>
          </a:p>
          <a:p>
            <a:pPr marL="457200" indent="-457200" eaLnBrk="0" hangingPunct="0">
              <a:spcBef>
                <a:spcPts val="0"/>
              </a:spcBef>
              <a:spcAft>
                <a:spcPts val="0"/>
              </a:spcAft>
              <a:buFont typeface="Arial" panose="020B0604020202020204" pitchFamily="34" charset="0"/>
              <a:buChar char="•"/>
            </a:pPr>
            <a:r>
              <a:rPr lang="en-US" altLang="zh-CN" sz="4600" dirty="0">
                <a:latin typeface="Times New Roman" panose="02020603050405020304" pitchFamily="18" charset="0"/>
                <a:cs typeface="Times New Roman" panose="02020603050405020304" pitchFamily="18" charset="0"/>
              </a:rPr>
              <a:t>Standard curve analysis using Excel, </a:t>
            </a:r>
          </a:p>
          <a:p>
            <a:pPr eaLnBrk="0" hangingPunct="0">
              <a:spcBef>
                <a:spcPts val="0"/>
              </a:spcBef>
              <a:spcAft>
                <a:spcPts val="0"/>
              </a:spcAft>
            </a:pPr>
            <a:r>
              <a:rPr lang="en-US" sz="4600" dirty="0">
                <a:latin typeface="Times New Roman" panose="02020603050405020304" pitchFamily="18" charset="0"/>
                <a:cs typeface="Times New Roman" panose="02020603050405020304" pitchFamily="18" charset="0"/>
              </a:rPr>
              <a:t>   y = 5E6x + 3E7, R</a:t>
            </a:r>
            <a:r>
              <a:rPr lang="en-US" sz="4600" baseline="30000" dirty="0">
                <a:latin typeface="Times New Roman" panose="02020603050405020304" pitchFamily="18" charset="0"/>
                <a:cs typeface="Times New Roman" panose="02020603050405020304" pitchFamily="18" charset="0"/>
              </a:rPr>
              <a:t>2 </a:t>
            </a:r>
            <a:r>
              <a:rPr lang="en-US" sz="4600" dirty="0">
                <a:latin typeface="Times New Roman" panose="02020603050405020304" pitchFamily="18" charset="0"/>
                <a:cs typeface="Times New Roman" panose="02020603050405020304" pitchFamily="18" charset="0"/>
              </a:rPr>
              <a:t>= 0.992 (Methyl Salicylate)</a:t>
            </a:r>
          </a:p>
          <a:p>
            <a:pPr eaLnBrk="0" hangingPunct="0">
              <a:spcBef>
                <a:spcPts val="0"/>
              </a:spcBef>
              <a:spcAft>
                <a:spcPts val="0"/>
              </a:spcAft>
            </a:pPr>
            <a:r>
              <a:rPr lang="en-US" sz="4800" dirty="0">
                <a:latin typeface="Times New Roman" panose="02020603050405020304" pitchFamily="18" charset="0"/>
                <a:cs typeface="Times New Roman" panose="02020603050405020304" pitchFamily="18" charset="0"/>
              </a:rPr>
              <a:t>   </a:t>
            </a:r>
            <a:endParaRPr lang="en-US" sz="4800" b="1" dirty="0">
              <a:latin typeface="Times New Roman" panose="02020603050405020304" pitchFamily="18" charset="0"/>
              <a:cs typeface="Times New Roman" panose="02020603050405020304" pitchFamily="18" charset="0"/>
            </a:endParaRPr>
          </a:p>
          <a:p>
            <a:pPr eaLnBrk="0" hangingPunct="0">
              <a:spcBef>
                <a:spcPts val="0"/>
              </a:spcBef>
              <a:spcAft>
                <a:spcPts val="0"/>
              </a:spcAft>
            </a:pPr>
            <a:endParaRPr lang="en-US" altLang="zh-CN" sz="4800" dirty="0">
              <a:latin typeface="Times New Roman" panose="02020603050405020304" pitchFamily="18" charset="0"/>
              <a:cs typeface="Times New Roman" panose="02020603050405020304" pitchFamily="18" charset="0"/>
            </a:endParaRPr>
          </a:p>
        </p:txBody>
      </p:sp>
      <p:pic>
        <p:nvPicPr>
          <p:cNvPr id="14" name="Picture 13">
            <a:extLst>
              <a:ext uri="{FF2B5EF4-FFF2-40B4-BE49-F238E27FC236}">
                <a16:creationId xmlns:a16="http://schemas.microsoft.com/office/drawing/2014/main" id="{BB7E13B7-EDB3-B542-A39F-1D8609B5CE6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483361" y="4917971"/>
            <a:ext cx="7448853" cy="5340687"/>
          </a:xfrm>
          <a:prstGeom prst="rect">
            <a:avLst/>
          </a:prstGeom>
        </p:spPr>
      </p:pic>
      <p:pic>
        <p:nvPicPr>
          <p:cNvPr id="16" name="Picture 15">
            <a:extLst>
              <a:ext uri="{FF2B5EF4-FFF2-40B4-BE49-F238E27FC236}">
                <a16:creationId xmlns:a16="http://schemas.microsoft.com/office/drawing/2014/main" id="{396AC8FD-0205-7841-8E31-A926CAF1B2A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921198" y="4874891"/>
            <a:ext cx="7448853" cy="5393296"/>
          </a:xfrm>
          <a:prstGeom prst="rect">
            <a:avLst/>
          </a:prstGeom>
        </p:spPr>
      </p:pic>
      <p:pic>
        <p:nvPicPr>
          <p:cNvPr id="18" name="Picture 17">
            <a:extLst>
              <a:ext uri="{FF2B5EF4-FFF2-40B4-BE49-F238E27FC236}">
                <a16:creationId xmlns:a16="http://schemas.microsoft.com/office/drawing/2014/main" id="{4167537A-505D-FC41-9AF8-8C04FB0945A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639717" y="11487984"/>
            <a:ext cx="7625114" cy="5455367"/>
          </a:xfrm>
          <a:prstGeom prst="rect">
            <a:avLst/>
          </a:prstGeom>
        </p:spPr>
      </p:pic>
      <p:pic>
        <p:nvPicPr>
          <p:cNvPr id="21" name="Picture 20">
            <a:extLst>
              <a:ext uri="{FF2B5EF4-FFF2-40B4-BE49-F238E27FC236}">
                <a16:creationId xmlns:a16="http://schemas.microsoft.com/office/drawing/2014/main" id="{997DF925-8C91-5E42-A572-7811AD36178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5161828" y="11502899"/>
            <a:ext cx="7534329" cy="5425536"/>
          </a:xfrm>
          <a:prstGeom prst="rect">
            <a:avLst/>
          </a:prstGeom>
        </p:spPr>
      </p:pic>
      <p:pic>
        <p:nvPicPr>
          <p:cNvPr id="28" name="Picture 27">
            <a:extLst>
              <a:ext uri="{FF2B5EF4-FFF2-40B4-BE49-F238E27FC236}">
                <a16:creationId xmlns:a16="http://schemas.microsoft.com/office/drawing/2014/main" id="{21CEBDCB-C422-7E4A-9C1E-3E682F16428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683742" y="17933884"/>
            <a:ext cx="7598574" cy="5593395"/>
          </a:xfrm>
          <a:prstGeom prst="rect">
            <a:avLst/>
          </a:prstGeom>
        </p:spPr>
      </p:pic>
      <p:pic>
        <p:nvPicPr>
          <p:cNvPr id="30" name="Picture 29">
            <a:extLst>
              <a:ext uri="{FF2B5EF4-FFF2-40B4-BE49-F238E27FC236}">
                <a16:creationId xmlns:a16="http://schemas.microsoft.com/office/drawing/2014/main" id="{737D2FEF-A6FE-3946-9D3B-4BEA45CF4C6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264831" y="17980968"/>
            <a:ext cx="7702048" cy="5546311"/>
          </a:xfrm>
          <a:prstGeom prst="rect">
            <a:avLst/>
          </a:prstGeom>
        </p:spPr>
      </p:pic>
      <p:pic>
        <p:nvPicPr>
          <p:cNvPr id="52" name="Picture 51">
            <a:extLst>
              <a:ext uri="{FF2B5EF4-FFF2-40B4-BE49-F238E27FC236}">
                <a16:creationId xmlns:a16="http://schemas.microsoft.com/office/drawing/2014/main" id="{EFC90E50-55B8-5448-9AB1-224CD5B263F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987552" y="5650201"/>
            <a:ext cx="15113514" cy="4709364"/>
          </a:xfrm>
          <a:prstGeom prst="rect">
            <a:avLst/>
          </a:prstGeom>
        </p:spPr>
      </p:pic>
      <p:sp>
        <p:nvSpPr>
          <p:cNvPr id="31" name="TextBox 30">
            <a:extLst>
              <a:ext uri="{FF2B5EF4-FFF2-40B4-BE49-F238E27FC236}">
                <a16:creationId xmlns:a16="http://schemas.microsoft.com/office/drawing/2014/main" id="{46BBB53E-C0C8-6548-A561-34518E2263A0}"/>
              </a:ext>
            </a:extLst>
          </p:cNvPr>
          <p:cNvSpPr txBox="1"/>
          <p:nvPr/>
        </p:nvSpPr>
        <p:spPr>
          <a:xfrm>
            <a:off x="21445761" y="5971752"/>
            <a:ext cx="4260456" cy="584775"/>
          </a:xfrm>
          <a:prstGeom prst="rect">
            <a:avLst/>
          </a:prstGeom>
          <a:noFill/>
        </p:spPr>
        <p:txBody>
          <a:bodyPr wrap="square" rtlCol="0">
            <a:spAutoFit/>
          </a:bodyPr>
          <a:lstStyle/>
          <a:p>
            <a:r>
              <a:rPr lang="en-US" sz="3200" dirty="0"/>
              <a:t>Trans-Geranyl Acetone</a:t>
            </a:r>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69242C8D-CC33-F747-867C-01031F2E7CC6}"/>
                  </a:ext>
                </a:extLst>
              </p:cNvPr>
              <p:cNvSpPr txBox="1"/>
              <p:nvPr/>
            </p:nvSpPr>
            <p:spPr>
              <a:xfrm rot="2754447">
                <a:off x="21827215" y="8345921"/>
                <a:ext cx="1763308" cy="123110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8000" i="1" smtClean="0">
                          <a:latin typeface="Cambria Math" panose="02040503050406030204" pitchFamily="18" charset="0"/>
                          <a:ea typeface="Cambria Math" panose="02040503050406030204" pitchFamily="18" charset="0"/>
                        </a:rPr>
                        <m:t>→</m:t>
                      </m:r>
                    </m:oMath>
                  </m:oMathPara>
                </a14:m>
                <a:endParaRPr lang="en-US" sz="6600" dirty="0"/>
              </a:p>
            </p:txBody>
          </p:sp>
        </mc:Choice>
        <mc:Fallback xmlns="">
          <p:sp>
            <p:nvSpPr>
              <p:cNvPr id="34" name="TextBox 33">
                <a:extLst>
                  <a:ext uri="{FF2B5EF4-FFF2-40B4-BE49-F238E27FC236}">
                    <a16:creationId xmlns:a16="http://schemas.microsoft.com/office/drawing/2014/main" id="{69242C8D-CC33-F747-867C-01031F2E7CC6}"/>
                  </a:ext>
                </a:extLst>
              </p:cNvPr>
              <p:cNvSpPr txBox="1">
                <a:spLocks noRot="1" noChangeAspect="1" noMove="1" noResize="1" noEditPoints="1" noAdjustHandles="1" noChangeArrowheads="1" noChangeShapeType="1" noTextEdit="1"/>
              </p:cNvSpPr>
              <p:nvPr/>
            </p:nvSpPr>
            <p:spPr>
              <a:xfrm rot="2754447">
                <a:off x="21827215" y="8345921"/>
                <a:ext cx="1763308" cy="1231106"/>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DA63282D-B7C3-FC4B-8C2F-7EFE370F3812}"/>
                  </a:ext>
                </a:extLst>
              </p:cNvPr>
              <p:cNvSpPr txBox="1"/>
              <p:nvPr/>
            </p:nvSpPr>
            <p:spPr>
              <a:xfrm>
                <a:off x="23635956" y="6882534"/>
                <a:ext cx="836768" cy="144655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m:t>
                      </m:r>
                    </m:oMath>
                  </m:oMathPara>
                </a14:m>
                <a:endParaRPr lang="en-US" dirty="0"/>
              </a:p>
            </p:txBody>
          </p:sp>
        </mc:Choice>
        <mc:Fallback xmlns="">
          <p:sp>
            <p:nvSpPr>
              <p:cNvPr id="35" name="TextBox 34">
                <a:extLst>
                  <a:ext uri="{FF2B5EF4-FFF2-40B4-BE49-F238E27FC236}">
                    <a16:creationId xmlns:a16="http://schemas.microsoft.com/office/drawing/2014/main" id="{DA63282D-B7C3-FC4B-8C2F-7EFE370F3812}"/>
                  </a:ext>
                </a:extLst>
              </p:cNvPr>
              <p:cNvSpPr txBox="1">
                <a:spLocks noRot="1" noChangeAspect="1" noMove="1" noResize="1" noEditPoints="1" noAdjustHandles="1" noChangeArrowheads="1" noChangeShapeType="1" noTextEdit="1"/>
              </p:cNvSpPr>
              <p:nvPr/>
            </p:nvSpPr>
            <p:spPr>
              <a:xfrm>
                <a:off x="23635956" y="6882534"/>
                <a:ext cx="836768" cy="1446550"/>
              </a:xfrm>
              <a:prstGeom prst="rect">
                <a:avLst/>
              </a:prstGeom>
              <a:blipFill>
                <a:blip r:embed="rId13"/>
                <a:stretch>
                  <a:fillRect l="-33824" r="-33824" b="-8696"/>
                </a:stretch>
              </a:blipFill>
            </p:spPr>
            <p:txBody>
              <a:bodyPr/>
              <a:lstStyle/>
              <a:p>
                <a:r>
                  <a:rPr lang="en-US">
                    <a:noFill/>
                  </a:rPr>
                  <a:t> </a:t>
                </a:r>
              </a:p>
            </p:txBody>
          </p:sp>
        </mc:Fallback>
      </mc:AlternateContent>
      <p:sp>
        <p:nvSpPr>
          <p:cNvPr id="58" name="TextBox 39">
            <a:extLst>
              <a:ext uri="{FF2B5EF4-FFF2-40B4-BE49-F238E27FC236}">
                <a16:creationId xmlns:a16="http://schemas.microsoft.com/office/drawing/2014/main" id="{FAF17C3A-CD20-2C4E-AE71-D22E82FD51DE}"/>
              </a:ext>
            </a:extLst>
          </p:cNvPr>
          <p:cNvSpPr txBox="1">
            <a:spLocks noChangeArrowheads="1"/>
          </p:cNvSpPr>
          <p:nvPr/>
        </p:nvSpPr>
        <p:spPr bwMode="auto">
          <a:xfrm>
            <a:off x="11968657" y="10473735"/>
            <a:ext cx="10894448" cy="1095666"/>
          </a:xfrm>
          <a:prstGeom prst="rect">
            <a:avLst/>
          </a:prstGeom>
          <a:noFill/>
          <a:ln w="9525">
            <a:noFill/>
            <a:miter lim="800000"/>
            <a:headEnd/>
            <a:tailEnd/>
          </a:ln>
        </p:spPr>
        <p:txBody>
          <a:bodyPr wrap="square" lIns="109711" tIns="54855" rIns="109711" bIns="54855">
            <a:spAutoFit/>
          </a:bodyPr>
          <a:lstStyle/>
          <a:p>
            <a:pPr eaLnBrk="0" hangingPunct="0"/>
            <a:r>
              <a:rPr lang="en-US" altLang="zh-CN" sz="3200" b="1" dirty="0">
                <a:latin typeface="Arial Narrow" pitchFamily="34" charset="0"/>
                <a:cs typeface="宋体"/>
              </a:rPr>
              <a:t>Figure 1</a:t>
            </a:r>
          </a:p>
          <a:p>
            <a:pPr eaLnBrk="0" hangingPunct="0"/>
            <a:r>
              <a:rPr lang="en-US" altLang="zh-CN" sz="3200" dirty="0">
                <a:latin typeface="Arial Narrow" pitchFamily="34" charset="0"/>
                <a:cs typeface="宋体"/>
              </a:rPr>
              <a:t>Chemicals of interest labeled where they appear on the chromatogram</a:t>
            </a:r>
          </a:p>
        </p:txBody>
      </p:sp>
      <p:sp>
        <p:nvSpPr>
          <p:cNvPr id="32" name="TextBox 31">
            <a:extLst>
              <a:ext uri="{FF2B5EF4-FFF2-40B4-BE49-F238E27FC236}">
                <a16:creationId xmlns:a16="http://schemas.microsoft.com/office/drawing/2014/main" id="{FE94B5F3-2362-CD4E-8714-583EA7103F5C}"/>
              </a:ext>
            </a:extLst>
          </p:cNvPr>
          <p:cNvSpPr txBox="1"/>
          <p:nvPr/>
        </p:nvSpPr>
        <p:spPr>
          <a:xfrm>
            <a:off x="20797297" y="7629617"/>
            <a:ext cx="3675427" cy="584775"/>
          </a:xfrm>
          <a:prstGeom prst="rect">
            <a:avLst/>
          </a:prstGeom>
          <a:noFill/>
        </p:spPr>
        <p:txBody>
          <a:bodyPr wrap="square" rtlCol="0">
            <a:spAutoFit/>
          </a:bodyPr>
          <a:lstStyle/>
          <a:p>
            <a:r>
              <a:rPr lang="en-US" sz="3200" dirty="0"/>
              <a:t>Methyl Salicylate</a:t>
            </a:r>
          </a:p>
        </p:txBody>
      </p:sp>
      <p:sp>
        <p:nvSpPr>
          <p:cNvPr id="59" name="TextBox 58">
            <a:extLst>
              <a:ext uri="{FF2B5EF4-FFF2-40B4-BE49-F238E27FC236}">
                <a16:creationId xmlns:a16="http://schemas.microsoft.com/office/drawing/2014/main" id="{C75A36D5-8AF9-7D42-88AD-BCE24617B92B}"/>
              </a:ext>
            </a:extLst>
          </p:cNvPr>
          <p:cNvSpPr txBox="1"/>
          <p:nvPr/>
        </p:nvSpPr>
        <p:spPr>
          <a:xfrm>
            <a:off x="29091777" y="33163072"/>
            <a:ext cx="7920178" cy="1015663"/>
          </a:xfrm>
          <a:prstGeom prst="rect">
            <a:avLst/>
          </a:prstGeom>
          <a:noFill/>
        </p:spPr>
        <p:txBody>
          <a:bodyPr wrap="square" rtlCol="0">
            <a:spAutoFit/>
          </a:bodyPr>
          <a:lstStyle/>
          <a:p>
            <a:pPr eaLnBrk="0" hangingPunct="0"/>
            <a:r>
              <a:rPr lang="en-US" altLang="zh-CN" sz="6000" b="1" dirty="0">
                <a:latin typeface="Times New Roman" panose="02020603050405020304" pitchFamily="18" charset="0"/>
                <a:cs typeface="Times New Roman" panose="02020603050405020304" pitchFamily="18" charset="0"/>
              </a:rPr>
              <a:t>Sources: </a:t>
            </a:r>
          </a:p>
        </p:txBody>
      </p:sp>
      <p:sp>
        <p:nvSpPr>
          <p:cNvPr id="39" name="TextBox 38">
            <a:extLst>
              <a:ext uri="{FF2B5EF4-FFF2-40B4-BE49-F238E27FC236}">
                <a16:creationId xmlns:a16="http://schemas.microsoft.com/office/drawing/2014/main" id="{8DA9103C-974B-F145-A17E-2F15AE811EED}"/>
              </a:ext>
            </a:extLst>
          </p:cNvPr>
          <p:cNvSpPr txBox="1"/>
          <p:nvPr/>
        </p:nvSpPr>
        <p:spPr>
          <a:xfrm flipH="1">
            <a:off x="29056258" y="34122334"/>
            <a:ext cx="13312235" cy="5139869"/>
          </a:xfrm>
          <a:prstGeom prst="rect">
            <a:avLst/>
          </a:prstGeom>
          <a:noFill/>
        </p:spPr>
        <p:txBody>
          <a:bodyPr wrap="square" rtlCol="0">
            <a:spAutoFit/>
          </a:bodyPr>
          <a:lstStyle/>
          <a:p>
            <a:r>
              <a:rPr lang="en-US" sz="3200" dirty="0">
                <a:latin typeface="+mn-lt"/>
              </a:rPr>
              <a:t>Zuniga, R.N. &amp; Troncoso, E. (2013). </a:t>
            </a:r>
            <a:r>
              <a:rPr lang="en-US" sz="3200" i="1" dirty="0">
                <a:latin typeface="+mn-lt"/>
              </a:rPr>
              <a:t>Shelf-Life Calculation and Temperature-Time Indicators: Importance in Food Safety</a:t>
            </a:r>
            <a:r>
              <a:rPr lang="en-US" sz="3200" dirty="0">
                <a:latin typeface="+mn-lt"/>
              </a:rPr>
              <a:t>. Hauppauge, NY. Nova Science Publishers, Inc. </a:t>
            </a:r>
          </a:p>
          <a:p>
            <a:r>
              <a:rPr lang="en-US" sz="3200" dirty="0" err="1">
                <a:solidFill>
                  <a:srgbClr val="000000"/>
                </a:solidFill>
                <a:latin typeface="+mn-lt"/>
                <a:ea typeface="Times New Roman" panose="02020603050405020304" pitchFamily="18" charset="0"/>
                <a:cs typeface="Times New Roman" panose="02020603050405020304" pitchFamily="18" charset="0"/>
              </a:rPr>
              <a:t>Kusumiyati</a:t>
            </a:r>
            <a:r>
              <a:rPr lang="en-US" sz="3200" dirty="0">
                <a:solidFill>
                  <a:srgbClr val="000000"/>
                </a:solidFill>
                <a:latin typeface="+mn-lt"/>
                <a:ea typeface="Times New Roman" panose="02020603050405020304" pitchFamily="18" charset="0"/>
                <a:cs typeface="Times New Roman" panose="02020603050405020304" pitchFamily="18" charset="0"/>
              </a:rPr>
              <a:t>, </a:t>
            </a:r>
            <a:r>
              <a:rPr lang="en-US" sz="3200" dirty="0" err="1">
                <a:solidFill>
                  <a:srgbClr val="000000"/>
                </a:solidFill>
                <a:latin typeface="+mn-lt"/>
                <a:ea typeface="Times New Roman" panose="02020603050405020304" pitchFamily="18" charset="0"/>
                <a:cs typeface="Times New Roman" panose="02020603050405020304" pitchFamily="18" charset="0"/>
              </a:rPr>
              <a:t>Hadiwijaya</a:t>
            </a:r>
            <a:r>
              <a:rPr lang="en-US" sz="3200" dirty="0">
                <a:solidFill>
                  <a:srgbClr val="000000"/>
                </a:solidFill>
                <a:latin typeface="+mn-lt"/>
                <a:ea typeface="Times New Roman" panose="02020603050405020304" pitchFamily="18" charset="0"/>
                <a:cs typeface="Times New Roman" panose="02020603050405020304" pitchFamily="18" charset="0"/>
              </a:rPr>
              <a:t>, Y &amp; Putri, I. E. (2019). Non-destructive Classification of Fruits Based on UV-Vis-NIR Spectroscopy and Principal Component Analysis. </a:t>
            </a:r>
            <a:r>
              <a:rPr lang="en-US" sz="3200" i="1" dirty="0" err="1">
                <a:solidFill>
                  <a:srgbClr val="000000"/>
                </a:solidFill>
                <a:latin typeface="+mn-lt"/>
                <a:ea typeface="Times New Roman" panose="02020603050405020304" pitchFamily="18" charset="0"/>
                <a:cs typeface="Times New Roman" panose="02020603050405020304" pitchFamily="18" charset="0"/>
              </a:rPr>
              <a:t>Jurnal</a:t>
            </a:r>
            <a:r>
              <a:rPr lang="en-US" sz="3200" i="1" dirty="0">
                <a:solidFill>
                  <a:srgbClr val="000000"/>
                </a:solidFill>
                <a:latin typeface="+mn-lt"/>
                <a:ea typeface="Times New Roman" panose="02020603050405020304" pitchFamily="18" charset="0"/>
                <a:cs typeface="Times New Roman" panose="02020603050405020304" pitchFamily="18" charset="0"/>
              </a:rPr>
              <a:t> </a:t>
            </a:r>
            <a:r>
              <a:rPr lang="en-US" sz="3200" i="1" dirty="0" err="1">
                <a:solidFill>
                  <a:srgbClr val="000000"/>
                </a:solidFill>
                <a:latin typeface="+mn-lt"/>
                <a:ea typeface="Times New Roman" panose="02020603050405020304" pitchFamily="18" charset="0"/>
                <a:cs typeface="Times New Roman" panose="02020603050405020304" pitchFamily="18" charset="0"/>
              </a:rPr>
              <a:t>Biodjati</a:t>
            </a:r>
            <a:r>
              <a:rPr lang="en-US" sz="3200" dirty="0">
                <a:solidFill>
                  <a:srgbClr val="000000"/>
                </a:solidFill>
                <a:latin typeface="+mn-lt"/>
                <a:ea typeface="Times New Roman" panose="02020603050405020304" pitchFamily="18" charset="0"/>
                <a:cs typeface="Times New Roman" panose="02020603050405020304" pitchFamily="18" charset="0"/>
              </a:rPr>
              <a:t>, 4(1), 89-95. </a:t>
            </a:r>
          </a:p>
          <a:p>
            <a:pPr marR="0" lvl="0"/>
            <a:r>
              <a:rPr lang="en-US" sz="3200" dirty="0" err="1">
                <a:solidFill>
                  <a:srgbClr val="000000"/>
                </a:solidFill>
                <a:latin typeface="+mn-lt"/>
                <a:ea typeface="Times New Roman" panose="02020603050405020304" pitchFamily="18" charset="0"/>
              </a:rPr>
              <a:t>Nawrocka</a:t>
            </a:r>
            <a:r>
              <a:rPr lang="en-US" sz="3200" dirty="0">
                <a:solidFill>
                  <a:srgbClr val="000000"/>
                </a:solidFill>
                <a:latin typeface="+mn-lt"/>
                <a:ea typeface="Times New Roman" panose="02020603050405020304" pitchFamily="18" charset="0"/>
              </a:rPr>
              <a:t>, A. &amp; </a:t>
            </a:r>
            <a:r>
              <a:rPr lang="en-US" sz="3200" dirty="0" err="1">
                <a:solidFill>
                  <a:srgbClr val="000000"/>
                </a:solidFill>
                <a:latin typeface="+mn-lt"/>
                <a:ea typeface="Times New Roman" panose="02020603050405020304" pitchFamily="18" charset="0"/>
              </a:rPr>
              <a:t>Lamorska</a:t>
            </a:r>
            <a:r>
              <a:rPr lang="en-US" sz="3200" dirty="0">
                <a:solidFill>
                  <a:srgbClr val="000000"/>
                </a:solidFill>
                <a:latin typeface="+mn-lt"/>
                <a:ea typeface="Times New Roman" panose="02020603050405020304" pitchFamily="18" charset="0"/>
              </a:rPr>
              <a:t>, J. (2013). </a:t>
            </a:r>
            <a:r>
              <a:rPr lang="en-US" sz="3200" i="1" dirty="0">
                <a:solidFill>
                  <a:srgbClr val="000000"/>
                </a:solidFill>
                <a:latin typeface="+mn-lt"/>
                <a:ea typeface="Times New Roman" panose="02020603050405020304" pitchFamily="18" charset="0"/>
              </a:rPr>
              <a:t>Determination of Food Quality by Using Spectroscopic Methods</a:t>
            </a:r>
            <a:r>
              <a:rPr lang="en-US" sz="3200" dirty="0">
                <a:solidFill>
                  <a:srgbClr val="000000"/>
                </a:solidFill>
                <a:latin typeface="+mn-lt"/>
                <a:ea typeface="Times New Roman" panose="02020603050405020304" pitchFamily="18" charset="0"/>
              </a:rPr>
              <a:t>. </a:t>
            </a:r>
            <a:r>
              <a:rPr lang="en-US" sz="3200" dirty="0" err="1">
                <a:solidFill>
                  <a:srgbClr val="000000"/>
                </a:solidFill>
                <a:latin typeface="+mn-lt"/>
                <a:ea typeface="Times New Roman" panose="02020603050405020304" pitchFamily="18" charset="0"/>
              </a:rPr>
              <a:t>Nawrocka</a:t>
            </a:r>
            <a:r>
              <a:rPr lang="en-US" sz="3200" dirty="0">
                <a:solidFill>
                  <a:srgbClr val="000000"/>
                </a:solidFill>
                <a:latin typeface="+mn-lt"/>
                <a:ea typeface="Times New Roman" panose="02020603050405020304" pitchFamily="18" charset="0"/>
              </a:rPr>
              <a:t> and </a:t>
            </a:r>
            <a:r>
              <a:rPr lang="en-US" sz="3200" dirty="0" err="1">
                <a:solidFill>
                  <a:srgbClr val="000000"/>
                </a:solidFill>
                <a:latin typeface="+mn-lt"/>
                <a:ea typeface="Times New Roman" panose="02020603050405020304" pitchFamily="18" charset="0"/>
              </a:rPr>
              <a:t>Lamorska</a:t>
            </a:r>
            <a:r>
              <a:rPr lang="en-US" sz="3200" dirty="0">
                <a:solidFill>
                  <a:srgbClr val="000000"/>
                </a:solidFill>
                <a:latin typeface="+mn-lt"/>
                <a:ea typeface="Times New Roman" panose="02020603050405020304" pitchFamily="18" charset="0"/>
              </a:rPr>
              <a:t>. </a:t>
            </a:r>
            <a:endParaRPr lang="en-US" sz="3200" dirty="0">
              <a:latin typeface="+mn-lt"/>
              <a:ea typeface="Times New Roman" panose="02020603050405020304" pitchFamily="18" charset="0"/>
            </a:endParaRPr>
          </a:p>
          <a:p>
            <a:endParaRPr lang="en-US" sz="3600" dirty="0">
              <a:ea typeface="Calibri" panose="020F0502020204030204" pitchFamily="34" charset="0"/>
              <a:cs typeface="Times New Roman" panose="02020603050405020304" pitchFamily="18" charset="0"/>
            </a:endParaRPr>
          </a:p>
          <a:p>
            <a:endParaRPr lang="en-US" sz="3600" dirty="0"/>
          </a:p>
        </p:txBody>
      </p:sp>
      <p:sp>
        <p:nvSpPr>
          <p:cNvPr id="4" name="TextBox 3">
            <a:extLst>
              <a:ext uri="{FF2B5EF4-FFF2-40B4-BE49-F238E27FC236}">
                <a16:creationId xmlns:a16="http://schemas.microsoft.com/office/drawing/2014/main" id="{D16935FF-B4EE-D041-A849-A52E8BB1A397}"/>
              </a:ext>
            </a:extLst>
          </p:cNvPr>
          <p:cNvSpPr txBox="1"/>
          <p:nvPr/>
        </p:nvSpPr>
        <p:spPr>
          <a:xfrm flipH="1">
            <a:off x="15544800" y="6198825"/>
            <a:ext cx="1560425" cy="584775"/>
          </a:xfrm>
          <a:prstGeom prst="rect">
            <a:avLst/>
          </a:prstGeom>
          <a:noFill/>
        </p:spPr>
        <p:txBody>
          <a:bodyPr wrap="square" rtlCol="0">
            <a:spAutoFit/>
          </a:bodyPr>
          <a:lstStyle/>
          <a:p>
            <a:r>
              <a:rPr lang="en-US" sz="3200" dirty="0"/>
              <a:t>Ethanol</a:t>
            </a:r>
          </a:p>
        </p:txBody>
      </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D0223D0B-F7CB-1740-A84C-FE55F031F701}"/>
                  </a:ext>
                </a:extLst>
              </p:cNvPr>
              <p:cNvSpPr txBox="1"/>
              <p:nvPr/>
            </p:nvSpPr>
            <p:spPr>
              <a:xfrm rot="8293106">
                <a:off x="15068499" y="6552388"/>
                <a:ext cx="1763308" cy="1231106"/>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sz="8000" i="1" smtClean="0">
                          <a:latin typeface="Cambria Math" panose="02040503050406030204" pitchFamily="18" charset="0"/>
                          <a:ea typeface="Cambria Math" panose="02040503050406030204" pitchFamily="18" charset="0"/>
                        </a:rPr>
                        <m:t>→</m:t>
                      </m:r>
                    </m:oMath>
                  </m:oMathPara>
                </a14:m>
                <a:endParaRPr lang="en-US" sz="6600" dirty="0"/>
              </a:p>
            </p:txBody>
          </p:sp>
        </mc:Choice>
        <mc:Fallback xmlns="">
          <p:sp>
            <p:nvSpPr>
              <p:cNvPr id="47" name="TextBox 46">
                <a:extLst>
                  <a:ext uri="{FF2B5EF4-FFF2-40B4-BE49-F238E27FC236}">
                    <a16:creationId xmlns:a16="http://schemas.microsoft.com/office/drawing/2014/main" id="{D0223D0B-F7CB-1740-A84C-FE55F031F701}"/>
                  </a:ext>
                </a:extLst>
              </p:cNvPr>
              <p:cNvSpPr txBox="1">
                <a:spLocks noRot="1" noChangeAspect="1" noMove="1" noResize="1" noEditPoints="1" noAdjustHandles="1" noChangeArrowheads="1" noChangeShapeType="1" noTextEdit="1"/>
              </p:cNvSpPr>
              <p:nvPr/>
            </p:nvSpPr>
            <p:spPr>
              <a:xfrm rot="8293106">
                <a:off x="15068499" y="6552388"/>
                <a:ext cx="1763308" cy="1231106"/>
              </a:xfrm>
              <a:prstGeom prst="rect">
                <a:avLst/>
              </a:prstGeom>
              <a:blipFill>
                <a:blip r:embed="rId14"/>
                <a:stretch>
                  <a:fillRect/>
                </a:stretch>
              </a:blipFill>
            </p:spPr>
            <p:txBody>
              <a:bodyPr/>
              <a:lstStyle/>
              <a:p>
                <a:r>
                  <a:rPr lang="en-US">
                    <a:noFill/>
                  </a:rPr>
                  <a:t> </a:t>
                </a:r>
              </a:p>
            </p:txBody>
          </p:sp>
        </mc:Fallback>
      </mc:AlternateContent>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20635</TotalTime>
  <Words>744</Words>
  <Application>Microsoft Macintosh PowerPoint</Application>
  <PresentationFormat>Custom</PresentationFormat>
  <Paragraphs>62</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Arial Narrow</vt:lpstr>
      <vt:lpstr>Calibri</vt:lpstr>
      <vt:lpstr>Cambria Math</vt:lpstr>
      <vt:lpstr>Times New Roman</vt:lpstr>
      <vt:lpstr>Office Theme</vt:lpstr>
      <vt:lpstr>  Using Chemical Analysis to Monitor The Shelf-Life of Food Products Jannise, J. and Wayment, D.G. Nicholls State University, Department of Physical Sciences, Post Office Box 2022, Thibodaux, LA 70310   </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"Monitoring of Polycyclic Aromatic Hydrocarbons (PAH’s)  in Oyster beds in the Near Shore Barataria-Terrebonne Estuaries"  R. Lewis, S. Panta, T. Gaudet, R.J. Baker and  D.G. Wayment   Department of Physical Sciences,  Nicholls State University, Thibodaux, LA.</dc:title>
  <dc:creator>wayment</dc:creator>
  <cp:lastModifiedBy>Julie Jannise</cp:lastModifiedBy>
  <cp:revision>742</cp:revision>
  <dcterms:created xsi:type="dcterms:W3CDTF">2011-09-24T16:10:12Z</dcterms:created>
  <dcterms:modified xsi:type="dcterms:W3CDTF">2022-03-27T21:36:11Z</dcterms:modified>
</cp:coreProperties>
</file>