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6300"/>
            <a:ext cx="9143997" cy="5169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