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21" d="100"/>
          <a:sy n="21" d="100"/>
        </p:scale>
        <p:origin x="468" y="1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8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48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9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8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0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45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55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9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8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3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86FC-CFCF-48D5-A65F-E3BA5FE9E3A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10891-524E-4247-B414-DC1C155AD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8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42CD9A89-9686-4A62-8528-7ED2E3DC8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45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Mason Dupre</dc:creator>
  <cp:lastModifiedBy>Mason Dupre</cp:lastModifiedBy>
  <cp:revision>1</cp:revision>
  <dcterms:created xsi:type="dcterms:W3CDTF">2022-03-28T14:08:01Z</dcterms:created>
  <dcterms:modified xsi:type="dcterms:W3CDTF">2022-03-28T15:55:54Z</dcterms:modified>
</cp:coreProperties>
</file>