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48" r:id="rId1"/>
  </p:sldMasterIdLst>
  <p:notesMasterIdLst>
    <p:notesMasterId r:id="rId3"/>
  </p:notesMasterIdLst>
  <p:handoutMasterIdLst>
    <p:handoutMasterId r:id="rId4"/>
  </p:handoutMasterIdLst>
  <p:sldIdLst>
    <p:sldId id="263" r:id="rId2"/>
  </p:sldIdLst>
  <p:sldSz cx="32918400" cy="43891200"/>
  <p:notesSz cx="31954788" cy="50149125"/>
  <p:embeddedFontLst>
    <p:embeddedFont>
      <p:font typeface="Libre Baskerville" panose="02000000000000000000" pitchFamily="2" charset="0"/>
      <p:regular r:id="rId5"/>
      <p:bold r:id="rId6"/>
    </p:embeddedFont>
    <p:embeddedFont>
      <p:font typeface="Montserrat Light" panose="00000400000000000000" pitchFamily="2" charset="0"/>
      <p:regular r:id="rId7"/>
    </p:embeddedFont>
  </p:embeddedFontLst>
  <p:custDataLst>
    <p:tags r:id="rId8"/>
  </p:custDataLst>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6624" userDrawn="1">
          <p15:clr>
            <a:srgbClr val="A4A3A4"/>
          </p15:clr>
        </p15:guide>
        <p15:guide id="2" orient="horz" pos="7509" userDrawn="1">
          <p15:clr>
            <a:srgbClr val="A4A3A4"/>
          </p15:clr>
        </p15:guide>
        <p15:guide id="3" orient="horz" pos="4711" userDrawn="1">
          <p15:clr>
            <a:srgbClr val="A4A3A4"/>
          </p15:clr>
        </p15:guide>
        <p15:guide id="4" orient="horz" pos="8328" userDrawn="1">
          <p15:clr>
            <a:srgbClr val="A4A3A4"/>
          </p15:clr>
        </p15:guide>
        <p15:guide id="5" pos="540" userDrawn="1">
          <p15:clr>
            <a:srgbClr val="A4A3A4"/>
          </p15:clr>
        </p15:guide>
        <p15:guide id="6" pos="5184" userDrawn="1">
          <p15:clr>
            <a:srgbClr val="A4A3A4"/>
          </p15:clr>
        </p15:guide>
        <p15:guide id="7" pos="5544" userDrawn="1">
          <p15:clr>
            <a:srgbClr val="A4A3A4"/>
          </p15:clr>
        </p15:guide>
        <p15:guide id="8" pos="10188" userDrawn="1">
          <p15:clr>
            <a:srgbClr val="A4A3A4"/>
          </p15:clr>
        </p15:guide>
        <p15:guide id="9" pos="10548" userDrawn="1">
          <p15:clr>
            <a:srgbClr val="A4A3A4"/>
          </p15:clr>
        </p15:guide>
        <p15:guide id="10" pos="15192" userDrawn="1">
          <p15:clr>
            <a:srgbClr val="A4A3A4"/>
          </p15:clr>
        </p15:guide>
        <p15:guide id="11" pos="15552" userDrawn="1">
          <p15:clr>
            <a:srgbClr val="A4A3A4"/>
          </p15:clr>
        </p15:guide>
        <p15:guide id="12" pos="20196" userDrawn="1">
          <p15:clr>
            <a:srgbClr val="A4A3A4"/>
          </p15:clr>
        </p15:guide>
      </p15:sldGuideLst>
    </p:ext>
    <p:ext uri="{2D200454-40CA-4A62-9FC3-DE9A4176ACB9}">
      <p15:notesGuideLst xmlns:p15="http://schemas.microsoft.com/office/powerpoint/2012/main">
        <p15:guide id="1" orient="horz" pos="15795">
          <p15:clr>
            <a:srgbClr val="A4A3A4"/>
          </p15:clr>
        </p15:guide>
        <p15:guide id="2" pos="1006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autoAdjust="0"/>
    <p:restoredTop sz="94660" autoAdjust="0"/>
  </p:normalViewPr>
  <p:slideViewPr>
    <p:cSldViewPr>
      <p:cViewPr>
        <p:scale>
          <a:sx n="30" d="100"/>
          <a:sy n="30" d="100"/>
        </p:scale>
        <p:origin x="1008" y="-3485"/>
      </p:cViewPr>
      <p:guideLst>
        <p:guide orient="horz" pos="26624"/>
        <p:guide orient="horz" pos="7509"/>
        <p:guide orient="horz" pos="4711"/>
        <p:guide orient="horz" pos="8328"/>
        <p:guide pos="540"/>
        <p:guide pos="5184"/>
        <p:guide pos="5544"/>
        <p:guide pos="10188"/>
        <p:guide pos="10548"/>
        <p:guide pos="15192"/>
        <p:guide pos="15552"/>
        <p:guide pos="2019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notesViewPr>
    <p:cSldViewPr>
      <p:cViewPr varScale="1">
        <p:scale>
          <a:sx n="17" d="100"/>
          <a:sy n="17" d="100"/>
        </p:scale>
        <p:origin x="4416" y="178"/>
      </p:cViewPr>
      <p:guideLst>
        <p:guide orient="horz" pos="15795"/>
        <p:guide pos="1006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notesMaster" Target="notesMasters/notesMaster1.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handoutMaster" Target="handoutMasters/handout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vl1pPr defTabSz="4508500">
              <a:defRPr sz="6000"/>
            </a:lvl1pPr>
          </a:lstStyle>
          <a:p>
            <a:pPr>
              <a:defRPr/>
            </a:pPr>
            <a:endParaRPr lang="en-AU"/>
          </a:p>
        </p:txBody>
      </p:sp>
      <p:sp>
        <p:nvSpPr>
          <p:cNvPr id="4099" name="Rectangle 3"/>
          <p:cNvSpPr>
            <a:spLocks noGrp="1" noChangeArrowheads="1"/>
          </p:cNvSpPr>
          <p:nvPr>
            <p:ph type="dt" sz="quarter" idx="1"/>
          </p:nvPr>
        </p:nvSpPr>
        <p:spPr bwMode="auto">
          <a:xfrm>
            <a:off x="17941925" y="0"/>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vl1pPr algn="r" defTabSz="4508500">
              <a:defRPr sz="6000"/>
            </a:lvl1pPr>
          </a:lstStyle>
          <a:p>
            <a:pPr>
              <a:defRPr/>
            </a:pPr>
            <a:endParaRPr lang="en-AU"/>
          </a:p>
        </p:txBody>
      </p:sp>
      <p:sp>
        <p:nvSpPr>
          <p:cNvPr id="4100" name="Rectangle 4"/>
          <p:cNvSpPr>
            <a:spLocks noGrp="1" noChangeArrowheads="1"/>
          </p:cNvSpPr>
          <p:nvPr>
            <p:ph type="ftr" sz="quarter" idx="2"/>
          </p:nvPr>
        </p:nvSpPr>
        <p:spPr bwMode="auto">
          <a:xfrm>
            <a:off x="0" y="47639288"/>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a:defPPr>
            <a:lvl1pPr defTabSz="4508500">
              <a:defRPr sz="6000"/>
            </a:lvl1pPr>
          </a:lstStyle>
          <a:p>
            <a:pPr>
              <a:defRPr/>
            </a:pPr>
            <a:endParaRPr lang="en-AU"/>
          </a:p>
        </p:txBody>
      </p:sp>
      <p:sp>
        <p:nvSpPr>
          <p:cNvPr id="4101" name="Rectangle 5"/>
          <p:cNvSpPr>
            <a:spLocks noGrp="1" noChangeArrowheads="1"/>
          </p:cNvSpPr>
          <p:nvPr>
            <p:ph type="sldNum" sz="quarter" idx="3"/>
          </p:nvPr>
        </p:nvSpPr>
        <p:spPr bwMode="auto">
          <a:xfrm>
            <a:off x="17941925" y="47639288"/>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a:defPPr>
            <a:lvl1pPr algn="r" defTabSz="4508500">
              <a:defRPr sz="6000"/>
            </a:lvl1pPr>
          </a:lstStyle>
          <a:p>
            <a:pPr>
              <a:defRPr/>
            </a:pPr>
            <a:fld id="{440C443C-8022-4F5D-8F2E-5133654FC91D}" type="slidenum">
              <a:rPr lang="en-AU"/>
              <a:pPr>
                <a:defRPr/>
              </a:pPr>
              <a:t>‹#›</a:t>
            </a:fld>
            <a:endParaRPr lang="en-AU"/>
          </a:p>
        </p:txBody>
      </p:sp>
    </p:spTree>
    <p:extLst>
      <p:ext uri="{BB962C8B-B14F-4D97-AF65-F5344CB8AC3E}">
        <p14:creationId xmlns:p14="http://schemas.microsoft.com/office/powerpoint/2010/main" val="399792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vl1pPr defTabSz="4508500">
              <a:defRPr sz="6000"/>
            </a:lvl1pPr>
          </a:lstStyle>
          <a:p>
            <a:pPr>
              <a:defRPr/>
            </a:pPr>
            <a:endParaRPr lang="en-AU"/>
          </a:p>
        </p:txBody>
      </p:sp>
      <p:sp>
        <p:nvSpPr>
          <p:cNvPr id="3075" name="Rectangle 3"/>
          <p:cNvSpPr>
            <a:spLocks noGrp="1" noChangeArrowheads="1"/>
          </p:cNvSpPr>
          <p:nvPr>
            <p:ph type="dt" idx="1"/>
          </p:nvPr>
        </p:nvSpPr>
        <p:spPr bwMode="auto">
          <a:xfrm>
            <a:off x="17941925" y="0"/>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vl1pPr algn="r" defTabSz="4508500">
              <a:defRPr sz="6000"/>
            </a:lvl1pPr>
          </a:lstStyle>
          <a:p>
            <a:pPr>
              <a:defRPr/>
            </a:pPr>
            <a:endParaRPr lang="en-AU"/>
          </a:p>
        </p:txBody>
      </p:sp>
      <p:sp>
        <p:nvSpPr>
          <p:cNvPr id="3076" name="Rectangle 4"/>
          <p:cNvSpPr>
            <a:spLocks noGrp="1" noRot="1" noChangeAspect="1" noChangeArrowheads="1" noTextEdit="1"/>
          </p:cNvSpPr>
          <p:nvPr>
            <p:ph type="sldImg" idx="2"/>
          </p:nvPr>
        </p:nvSpPr>
        <p:spPr bwMode="auto">
          <a:xfrm>
            <a:off x="8845550" y="3757613"/>
            <a:ext cx="14062075" cy="18748375"/>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4137025" y="24004588"/>
            <a:ext cx="23456900" cy="22512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a:defP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3078" name="Rectangle 6"/>
          <p:cNvSpPr>
            <a:spLocks noGrp="1" noChangeArrowheads="1"/>
          </p:cNvSpPr>
          <p:nvPr>
            <p:ph type="ftr" sz="quarter" idx="4"/>
          </p:nvPr>
        </p:nvSpPr>
        <p:spPr bwMode="auto">
          <a:xfrm>
            <a:off x="0" y="47639288"/>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a:defPPr>
            <a:lvl1pPr defTabSz="4508500">
              <a:defRPr sz="6000"/>
            </a:lvl1pPr>
          </a:lstStyle>
          <a:p>
            <a:pPr>
              <a:defRPr/>
            </a:pPr>
            <a:endParaRPr lang="en-AU"/>
          </a:p>
        </p:txBody>
      </p:sp>
      <p:sp>
        <p:nvSpPr>
          <p:cNvPr id="3079" name="Rectangle 7"/>
          <p:cNvSpPr>
            <a:spLocks noGrp="1" noChangeArrowheads="1"/>
          </p:cNvSpPr>
          <p:nvPr>
            <p:ph type="sldNum" sz="quarter" idx="5"/>
          </p:nvPr>
        </p:nvSpPr>
        <p:spPr bwMode="auto">
          <a:xfrm>
            <a:off x="17941925" y="47639288"/>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a:defPPr>
            <a:lvl1pPr algn="r" defTabSz="4508500">
              <a:defRPr sz="6000"/>
            </a:lvl1pPr>
          </a:lstStyle>
          <a:p>
            <a:pPr>
              <a:defRPr/>
            </a:pPr>
            <a:fld id="{42207482-9F38-4AF6-9B91-768DCEDA59AC}" type="slidenum">
              <a:rPr lang="en-AU"/>
              <a:pPr>
                <a:defRPr/>
              </a:pPr>
              <a:t>‹#›</a:t>
            </a:fld>
            <a:endParaRPr lang="en-AU"/>
          </a:p>
        </p:txBody>
      </p:sp>
    </p:spTree>
    <p:extLst>
      <p:ext uri="{BB962C8B-B14F-4D97-AF65-F5344CB8AC3E}">
        <p14:creationId xmlns:p14="http://schemas.microsoft.com/office/powerpoint/2010/main" val="40907993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defPPr>
              <a:defRPr kern="1200"/>
            </a:defPPr>
            <a:lvl1pPr defTabSz="4508500">
              <a:defRPr sz="2400">
                <a:solidFill>
                  <a:schemeClr val="tx1"/>
                </a:solidFill>
                <a:latin typeface="Times New Roman" pitchFamily="18" charset="0"/>
              </a:defRPr>
            </a:lvl1pPr>
            <a:lvl2pPr marL="742950" indent="-285750" defTabSz="4508500">
              <a:defRPr sz="2400">
                <a:solidFill>
                  <a:schemeClr val="tx1"/>
                </a:solidFill>
                <a:latin typeface="Times New Roman" pitchFamily="18" charset="0"/>
              </a:defRPr>
            </a:lvl2pPr>
            <a:lvl3pPr marL="1143000" indent="-228600" defTabSz="4508500">
              <a:defRPr sz="2400">
                <a:solidFill>
                  <a:schemeClr val="tx1"/>
                </a:solidFill>
                <a:latin typeface="Times New Roman" pitchFamily="18" charset="0"/>
              </a:defRPr>
            </a:lvl3pPr>
            <a:lvl4pPr marL="1600200" indent="-228600" defTabSz="4508500">
              <a:defRPr sz="2400">
                <a:solidFill>
                  <a:schemeClr val="tx1"/>
                </a:solidFill>
                <a:latin typeface="Times New Roman" pitchFamily="18" charset="0"/>
              </a:defRPr>
            </a:lvl4pPr>
            <a:lvl5pPr marL="2057400" indent="-228600" defTabSz="4508500">
              <a:defRPr sz="2400">
                <a:solidFill>
                  <a:schemeClr val="tx1"/>
                </a:solidFill>
                <a:latin typeface="Times New Roman" pitchFamily="18" charset="0"/>
              </a:defRPr>
            </a:lvl5pPr>
            <a:lvl6pPr marL="2514600" indent="-228600" defTabSz="4508500" eaLnBrk="0" fontAlgn="base" hangingPunct="0">
              <a:spcBef>
                <a:spcPct val="0"/>
              </a:spcBef>
              <a:spcAft>
                <a:spcPct val="0"/>
              </a:spcAft>
              <a:defRPr sz="2400">
                <a:solidFill>
                  <a:schemeClr val="tx1"/>
                </a:solidFill>
                <a:latin typeface="Times New Roman" pitchFamily="18" charset="0"/>
              </a:defRPr>
            </a:lvl6pPr>
            <a:lvl7pPr marL="2971800" indent="-228600" defTabSz="4508500" eaLnBrk="0" fontAlgn="base" hangingPunct="0">
              <a:spcBef>
                <a:spcPct val="0"/>
              </a:spcBef>
              <a:spcAft>
                <a:spcPct val="0"/>
              </a:spcAft>
              <a:defRPr sz="2400">
                <a:solidFill>
                  <a:schemeClr val="tx1"/>
                </a:solidFill>
                <a:latin typeface="Times New Roman" pitchFamily="18" charset="0"/>
              </a:defRPr>
            </a:lvl7pPr>
            <a:lvl8pPr marL="3429000" indent="-228600" defTabSz="4508500" eaLnBrk="0" fontAlgn="base" hangingPunct="0">
              <a:spcBef>
                <a:spcPct val="0"/>
              </a:spcBef>
              <a:spcAft>
                <a:spcPct val="0"/>
              </a:spcAft>
              <a:defRPr sz="2400">
                <a:solidFill>
                  <a:schemeClr val="tx1"/>
                </a:solidFill>
                <a:latin typeface="Times New Roman" pitchFamily="18" charset="0"/>
              </a:defRPr>
            </a:lvl8pPr>
            <a:lvl9pPr marL="3886200" indent="-228600" defTabSz="4508500" eaLnBrk="0" fontAlgn="base" hangingPunct="0">
              <a:spcBef>
                <a:spcPct val="0"/>
              </a:spcBef>
              <a:spcAft>
                <a:spcPct val="0"/>
              </a:spcAft>
              <a:defRPr sz="2400">
                <a:solidFill>
                  <a:schemeClr val="tx1"/>
                </a:solidFill>
                <a:latin typeface="Times New Roman" pitchFamily="18" charset="0"/>
              </a:defRPr>
            </a:lvl9pPr>
          </a:lstStyle>
          <a:p>
            <a:fld id="{842B0325-ACC9-488E-8876-C4E9E3B68AD8}" type="slidenum">
              <a:rPr lang="en-AU" sz="6000" smtClean="0"/>
              <a:t>1</a:t>
            </a:fld>
            <a:endParaRPr lang="en-AU" sz="6000"/>
          </a:p>
        </p:txBody>
      </p:sp>
      <p:sp>
        <p:nvSpPr>
          <p:cNvPr id="4099" name="Rectangle 2"/>
          <p:cNvSpPr>
            <a:spLocks noGrp="1" noRot="1" noChangeAspect="1" noChangeArrowheads="1" noTextEdit="1"/>
          </p:cNvSpPr>
          <p:nvPr>
            <p:ph type="sldImg"/>
          </p:nvPr>
        </p:nvSpPr>
        <p:spPr>
          <a:xfrm>
            <a:off x="8845550" y="3757613"/>
            <a:ext cx="14062075" cy="18748375"/>
          </a:xfrm>
        </p:spPr>
      </p:sp>
      <p:sp>
        <p:nvSpPr>
          <p:cNvPr id="4100" name="Rectangle 3"/>
          <p:cNvSpPr>
            <a:spLocks noGrp="1" noChangeArrowheads="1"/>
          </p:cNvSpPr>
          <p:nvPr>
            <p:ph type="body" idx="1"/>
          </p:nvPr>
        </p:nvSpPr>
        <p:spPr>
          <a:noFill/>
        </p:spPr>
        <p:txBody>
          <a:bodyPr/>
          <a:lstStyle>
            <a:defPPr>
              <a:defRPr kern="1200"/>
            </a:defP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9093" y="13635568"/>
            <a:ext cx="27980218" cy="9406467"/>
          </a:xfrm>
        </p:spPr>
        <p:txBody>
          <a:bodyPr/>
          <a:lstStyle>
            <a:defPPr>
              <a:defRPr kern="1200"/>
            </a:defPPr>
          </a:lstStyle>
          <a:p>
            <a:r>
              <a:rPr lang="en-US"/>
              <a:t>Click to edit Master title style</a:t>
            </a:r>
          </a:p>
        </p:txBody>
      </p:sp>
      <p:sp>
        <p:nvSpPr>
          <p:cNvPr id="3" name="Subtitle 2"/>
          <p:cNvSpPr>
            <a:spLocks noGrp="1"/>
          </p:cNvSpPr>
          <p:nvPr>
            <p:ph type="subTitle" idx="1"/>
          </p:nvPr>
        </p:nvSpPr>
        <p:spPr>
          <a:xfrm>
            <a:off x="4938184" y="24870834"/>
            <a:ext cx="23042032" cy="11218333"/>
          </a:xfrm>
        </p:spPr>
        <p:txBody>
          <a:bodyPr/>
          <a:lstStyle>
            <a:defPPr>
              <a:defRPr kern="1200"/>
            </a:defPPr>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0DA66E67-F948-4693-96A5-27BC239C04A3}" type="slidenum">
              <a:rPr lang="en-US"/>
              <a:pPr>
                <a:defRPr/>
              </a:pPr>
              <a:t>‹#›</a:t>
            </a:fld>
            <a:endParaRPr lang="en-US"/>
          </a:p>
        </p:txBody>
      </p:sp>
    </p:spTree>
    <p:extLst>
      <p:ext uri="{BB962C8B-B14F-4D97-AF65-F5344CB8AC3E}">
        <p14:creationId xmlns:p14="http://schemas.microsoft.com/office/powerpoint/2010/main" val="364892258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Content Placeholder 2"/>
          <p:cNvSpPr>
            <a:spLocks noGrp="1"/>
          </p:cNvSpPr>
          <p:nvPr>
            <p:ph idx="1"/>
          </p:nvPr>
        </p:nvSpPr>
        <p:spPr/>
        <p:txBody>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0EC1B4D6-BEE2-4AF6-A92E-38CD68913D5A}" type="slidenum">
              <a:rPr lang="en-US"/>
              <a:pPr>
                <a:defRPr/>
              </a:pPr>
              <a:t>‹#›</a:t>
            </a:fld>
            <a:endParaRPr lang="en-US"/>
          </a:p>
        </p:txBody>
      </p:sp>
    </p:spTree>
    <p:extLst>
      <p:ext uri="{BB962C8B-B14F-4D97-AF65-F5344CB8AC3E}">
        <p14:creationId xmlns:p14="http://schemas.microsoft.com/office/powerpoint/2010/main" val="317776266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6" y="28204585"/>
            <a:ext cx="27980218" cy="8716433"/>
          </a:xfrm>
        </p:spPr>
        <p:txBody>
          <a:bodyPr anchor="t"/>
          <a:lstStyle>
            <a:defPPr>
              <a:defRPr kern="1200"/>
            </a:defPPr>
            <a:lvl1pPr algn="l">
              <a:defRPr sz="3000" b="1" cap="all"/>
            </a:lvl1pPr>
          </a:lstStyle>
          <a:p>
            <a:r>
              <a:rPr lang="en-US"/>
              <a:t>Click to edit Master title style</a:t>
            </a:r>
          </a:p>
        </p:txBody>
      </p:sp>
      <p:sp>
        <p:nvSpPr>
          <p:cNvPr id="3" name="Text Placeholder 2"/>
          <p:cNvSpPr>
            <a:spLocks noGrp="1"/>
          </p:cNvSpPr>
          <p:nvPr>
            <p:ph type="body" idx="1"/>
          </p:nvPr>
        </p:nvSpPr>
        <p:spPr>
          <a:xfrm>
            <a:off x="2600326" y="18603384"/>
            <a:ext cx="27980218" cy="9601200"/>
          </a:xfrm>
        </p:spPr>
        <p:txBody>
          <a:bodyPr anchor="b"/>
          <a:lstStyle>
            <a:defPPr>
              <a:defRPr kern="1200"/>
            </a:defPPr>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D8650354-6837-43DB-843B-C6021BD2EF37}" type="slidenum">
              <a:rPr lang="en-US"/>
              <a:pPr>
                <a:defRPr/>
              </a:pPr>
              <a:t>‹#›</a:t>
            </a:fld>
            <a:endParaRPr lang="en-US"/>
          </a:p>
        </p:txBody>
      </p:sp>
    </p:spTree>
    <p:extLst>
      <p:ext uri="{BB962C8B-B14F-4D97-AF65-F5344CB8AC3E}">
        <p14:creationId xmlns:p14="http://schemas.microsoft.com/office/powerpoint/2010/main" val="256863821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Content Placeholder 2"/>
          <p:cNvSpPr>
            <a:spLocks noGrp="1"/>
          </p:cNvSpPr>
          <p:nvPr>
            <p:ph sz="half" idx="1"/>
          </p:nvPr>
        </p:nvSpPr>
        <p:spPr>
          <a:xfrm>
            <a:off x="2470151" y="12678835"/>
            <a:ext cx="13938248" cy="26335568"/>
          </a:xfrm>
        </p:spPr>
        <p:txBody>
          <a:bodyPr/>
          <a:lstStyle>
            <a:defPPr>
              <a:defRPr kern="1200"/>
            </a:defPPr>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6510002" y="12678835"/>
            <a:ext cx="13938248" cy="26335568"/>
          </a:xfrm>
        </p:spPr>
        <p:txBody>
          <a:bodyPr/>
          <a:lstStyle>
            <a:defPPr>
              <a:defRPr kern="1200"/>
            </a:defPPr>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4296FF25-ADB1-4315-9622-9852994CD1E5}" type="slidenum">
              <a:rPr lang="en-US"/>
              <a:pPr>
                <a:defRPr/>
              </a:pPr>
              <a:t>‹#›</a:t>
            </a:fld>
            <a:endParaRPr lang="en-US"/>
          </a:p>
        </p:txBody>
      </p:sp>
    </p:spTree>
    <p:extLst>
      <p:ext uri="{BB962C8B-B14F-4D97-AF65-F5344CB8AC3E}">
        <p14:creationId xmlns:p14="http://schemas.microsoft.com/office/powerpoint/2010/main" val="261830916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5710" y="1756833"/>
            <a:ext cx="29626982" cy="7315200"/>
          </a:xfrm>
        </p:spPr>
        <p:txBody>
          <a:bodyPr/>
          <a:lstStyle>
            <a:defPPr>
              <a:defRPr kern="1200"/>
            </a:defPPr>
            <a:lvl1pPr>
              <a:defRPr/>
            </a:lvl1pPr>
          </a:lstStyle>
          <a:p>
            <a:r>
              <a:rPr lang="en-US"/>
              <a:t>Click to edit Master title style</a:t>
            </a:r>
          </a:p>
        </p:txBody>
      </p:sp>
      <p:sp>
        <p:nvSpPr>
          <p:cNvPr id="3" name="Text Placeholder 2"/>
          <p:cNvSpPr>
            <a:spLocks noGrp="1"/>
          </p:cNvSpPr>
          <p:nvPr>
            <p:ph type="body" idx="1"/>
          </p:nvPr>
        </p:nvSpPr>
        <p:spPr>
          <a:xfrm>
            <a:off x="1645709" y="9825569"/>
            <a:ext cx="14544675" cy="4093633"/>
          </a:xfrm>
        </p:spPr>
        <p:txBody>
          <a:bodyPr anchor="b"/>
          <a:lstStyle>
            <a:defPPr>
              <a:defRPr kern="1200"/>
            </a:defPPr>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645709" y="13919200"/>
            <a:ext cx="14544675" cy="25287816"/>
          </a:xfrm>
        </p:spPr>
        <p:txBody>
          <a:bodyPr/>
          <a:lstStyle>
            <a:defPPr>
              <a:defRPr kern="1200"/>
            </a:defPPr>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721666" y="9825569"/>
            <a:ext cx="14551027" cy="4093633"/>
          </a:xfrm>
        </p:spPr>
        <p:txBody>
          <a:bodyPr anchor="b"/>
          <a:lstStyle>
            <a:defPPr>
              <a:defRPr kern="1200"/>
            </a:defPPr>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16721666" y="13919200"/>
            <a:ext cx="14551027" cy="25287816"/>
          </a:xfrm>
        </p:spPr>
        <p:txBody>
          <a:bodyPr/>
          <a:lstStyle>
            <a:defPPr>
              <a:defRPr kern="1200"/>
            </a:defPPr>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8"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9" name="Rectangle 6"/>
          <p:cNvSpPr>
            <a:spLocks noGrp="1" noChangeArrowheads="1"/>
          </p:cNvSpPr>
          <p:nvPr>
            <p:ph type="sldNum" sz="quarter" idx="12"/>
          </p:nvPr>
        </p:nvSpPr>
        <p:spPr/>
        <p:txBody>
          <a:bodyPr/>
          <a:lstStyle>
            <a:defPPr>
              <a:defRPr kern="1200"/>
            </a:defPPr>
            <a:lvl1pPr>
              <a:defRPr/>
            </a:lvl1pPr>
          </a:lstStyle>
          <a:p>
            <a:pPr>
              <a:defRPr/>
            </a:pPr>
            <a:fld id="{72EF82B1-171C-4CAC-B9C4-22062286C8C4}" type="slidenum">
              <a:rPr lang="en-US"/>
              <a:pPr>
                <a:defRPr/>
              </a:pPr>
              <a:t>‹#›</a:t>
            </a:fld>
            <a:endParaRPr lang="en-US"/>
          </a:p>
        </p:txBody>
      </p:sp>
    </p:spTree>
    <p:extLst>
      <p:ext uri="{BB962C8B-B14F-4D97-AF65-F5344CB8AC3E}">
        <p14:creationId xmlns:p14="http://schemas.microsoft.com/office/powerpoint/2010/main" val="360122392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4"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5" name="Rectangle 6"/>
          <p:cNvSpPr>
            <a:spLocks noGrp="1" noChangeArrowheads="1"/>
          </p:cNvSpPr>
          <p:nvPr>
            <p:ph type="sldNum" sz="quarter" idx="12"/>
          </p:nvPr>
        </p:nvSpPr>
        <p:spPr/>
        <p:txBody>
          <a:bodyPr/>
          <a:lstStyle>
            <a:defPPr>
              <a:defRPr kern="1200"/>
            </a:defPPr>
            <a:lvl1pPr>
              <a:defRPr/>
            </a:lvl1pPr>
          </a:lstStyle>
          <a:p>
            <a:pPr>
              <a:defRPr/>
            </a:pPr>
            <a:fld id="{678F620B-8934-45A0-BE2C-EF6C76032C45}" type="slidenum">
              <a:rPr lang="en-US"/>
              <a:pPr>
                <a:defRPr/>
              </a:pPr>
              <a:t>‹#›</a:t>
            </a:fld>
            <a:endParaRPr lang="en-US"/>
          </a:p>
        </p:txBody>
      </p:sp>
    </p:spTree>
    <p:extLst>
      <p:ext uri="{BB962C8B-B14F-4D97-AF65-F5344CB8AC3E}">
        <p14:creationId xmlns:p14="http://schemas.microsoft.com/office/powerpoint/2010/main" val="352938633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3"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4" name="Rectangle 6"/>
          <p:cNvSpPr>
            <a:spLocks noGrp="1" noChangeArrowheads="1"/>
          </p:cNvSpPr>
          <p:nvPr>
            <p:ph type="sldNum" sz="quarter" idx="12"/>
          </p:nvPr>
        </p:nvSpPr>
        <p:spPr/>
        <p:txBody>
          <a:bodyPr/>
          <a:lstStyle>
            <a:defPPr>
              <a:defRPr kern="1200"/>
            </a:defPPr>
            <a:lvl1pPr>
              <a:defRPr/>
            </a:lvl1pPr>
          </a:lstStyle>
          <a:p>
            <a:pPr>
              <a:defRPr/>
            </a:pPr>
            <a:fld id="{A3ECE3F5-A3DD-46D3-8112-19EE7FD1DDFA}" type="slidenum">
              <a:rPr lang="en-US"/>
              <a:pPr>
                <a:defRPr/>
              </a:pPr>
              <a:t>‹#›</a:t>
            </a:fld>
            <a:endParaRPr lang="en-US"/>
          </a:p>
        </p:txBody>
      </p:sp>
    </p:spTree>
    <p:extLst>
      <p:ext uri="{BB962C8B-B14F-4D97-AF65-F5344CB8AC3E}">
        <p14:creationId xmlns:p14="http://schemas.microsoft.com/office/powerpoint/2010/main" val="233742527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709" y="1748367"/>
            <a:ext cx="10829925" cy="7435851"/>
          </a:xfrm>
        </p:spPr>
        <p:txBody>
          <a:bodyPr anchor="b"/>
          <a:lstStyle>
            <a:defPPr>
              <a:defRPr kern="1200"/>
            </a:defPPr>
            <a:lvl1pPr algn="l">
              <a:defRPr sz="1500" b="1"/>
            </a:lvl1pPr>
          </a:lstStyle>
          <a:p>
            <a:r>
              <a:rPr lang="en-US"/>
              <a:t>Click to edit Master title style</a:t>
            </a:r>
          </a:p>
        </p:txBody>
      </p:sp>
      <p:sp>
        <p:nvSpPr>
          <p:cNvPr id="3" name="Content Placeholder 2"/>
          <p:cNvSpPr>
            <a:spLocks noGrp="1"/>
          </p:cNvSpPr>
          <p:nvPr>
            <p:ph idx="1"/>
          </p:nvPr>
        </p:nvSpPr>
        <p:spPr>
          <a:xfrm>
            <a:off x="12870392" y="1748367"/>
            <a:ext cx="18402300" cy="37458650"/>
          </a:xfrm>
        </p:spPr>
        <p:txBody>
          <a:bodyPr/>
          <a:lstStyle>
            <a:defPPr>
              <a:defRPr kern="1200"/>
            </a:defPPr>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45709" y="9184217"/>
            <a:ext cx="10829925" cy="30022800"/>
          </a:xfrm>
        </p:spPr>
        <p:txBody>
          <a:bodyPr/>
          <a:lstStyle>
            <a:defPPr>
              <a:defRPr kern="1200"/>
            </a:defPPr>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96691E56-DA67-4BF5-BA67-706F30B37046}" type="slidenum">
              <a:rPr lang="en-US"/>
              <a:pPr>
                <a:defRPr/>
              </a:pPr>
              <a:t>‹#›</a:t>
            </a:fld>
            <a:endParaRPr lang="en-US"/>
          </a:p>
        </p:txBody>
      </p:sp>
    </p:spTree>
    <p:extLst>
      <p:ext uri="{BB962C8B-B14F-4D97-AF65-F5344CB8AC3E}">
        <p14:creationId xmlns:p14="http://schemas.microsoft.com/office/powerpoint/2010/main" val="398289561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659" y="30723418"/>
            <a:ext cx="19750618" cy="3627967"/>
          </a:xfrm>
        </p:spPr>
        <p:txBody>
          <a:bodyPr anchor="b"/>
          <a:lstStyle>
            <a:defPPr>
              <a:defRPr kern="1200"/>
            </a:defPPr>
            <a:lvl1pPr algn="l">
              <a:defRPr sz="1500" b="1"/>
            </a:lvl1pPr>
          </a:lstStyle>
          <a:p>
            <a:r>
              <a:rPr lang="en-US"/>
              <a:t>Click to edit Master title style</a:t>
            </a:r>
          </a:p>
        </p:txBody>
      </p:sp>
      <p:sp>
        <p:nvSpPr>
          <p:cNvPr id="3" name="Picture Placeholder 2"/>
          <p:cNvSpPr>
            <a:spLocks noGrp="1"/>
          </p:cNvSpPr>
          <p:nvPr>
            <p:ph type="pic" idx="1"/>
          </p:nvPr>
        </p:nvSpPr>
        <p:spPr>
          <a:xfrm>
            <a:off x="6452659" y="3922184"/>
            <a:ext cx="19750618" cy="26333450"/>
          </a:xfrm>
        </p:spPr>
        <p:txBody>
          <a:bodyPr/>
          <a:lstStyle>
            <a:defPPr>
              <a:defRPr kern="1200"/>
            </a:defPPr>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452659" y="34351385"/>
            <a:ext cx="19750618" cy="5149849"/>
          </a:xfrm>
        </p:spPr>
        <p:txBody>
          <a:bodyPr/>
          <a:lstStyle>
            <a:defPPr>
              <a:defRPr kern="1200"/>
            </a:defPPr>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87F51DAE-E528-43E1-8BE0-91521416EFB0}" type="slidenum">
              <a:rPr lang="en-US"/>
              <a:pPr>
                <a:defRPr/>
              </a:pPr>
              <a:t>‹#›</a:t>
            </a:fld>
            <a:endParaRPr lang="en-US"/>
          </a:p>
        </p:txBody>
      </p:sp>
    </p:spTree>
    <p:extLst>
      <p:ext uri="{BB962C8B-B14F-4D97-AF65-F5344CB8AC3E}">
        <p14:creationId xmlns:p14="http://schemas.microsoft.com/office/powerpoint/2010/main" val="215429485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2DA27A25-0059-41B6-A6E5-54D93C10805F}" type="slidenum">
              <a:rPr lang="en-US"/>
              <a:pPr>
                <a:defRPr/>
              </a:pPr>
              <a:t>‹#›</a:t>
            </a:fld>
            <a:endParaRPr lang="en-US"/>
          </a:p>
        </p:txBody>
      </p:sp>
    </p:spTree>
    <p:extLst>
      <p:ext uri="{BB962C8B-B14F-4D97-AF65-F5344CB8AC3E}">
        <p14:creationId xmlns:p14="http://schemas.microsoft.com/office/powerpoint/2010/main" val="418118746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453727" y="3901017"/>
            <a:ext cx="6994525" cy="35113385"/>
          </a:xfrm>
        </p:spPr>
        <p:txBody>
          <a:bodyPr vert="eaVert"/>
          <a:lstStyle>
            <a:defPPr>
              <a:defRPr kern="1200"/>
            </a:defPPr>
          </a:lstStyle>
          <a:p>
            <a:r>
              <a:rPr lang="en-US"/>
              <a:t>Click to edit Master title style</a:t>
            </a:r>
          </a:p>
        </p:txBody>
      </p:sp>
      <p:sp>
        <p:nvSpPr>
          <p:cNvPr id="3" name="Vertical Text Placeholder 2"/>
          <p:cNvSpPr>
            <a:spLocks noGrp="1"/>
          </p:cNvSpPr>
          <p:nvPr>
            <p:ph type="body" orient="vert" idx="1"/>
          </p:nvPr>
        </p:nvSpPr>
        <p:spPr>
          <a:xfrm>
            <a:off x="2470151" y="3901017"/>
            <a:ext cx="20881977" cy="35113385"/>
          </a:xfrm>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043B26BC-A2E6-4CDA-9F76-12293F26600A}" type="slidenum">
              <a:rPr lang="en-US"/>
              <a:pPr>
                <a:defRPr/>
              </a:pPr>
              <a:t>‹#›</a:t>
            </a:fld>
            <a:endParaRPr lang="en-US"/>
          </a:p>
        </p:txBody>
      </p:sp>
    </p:spTree>
    <p:extLst>
      <p:ext uri="{BB962C8B-B14F-4D97-AF65-F5344CB8AC3E}">
        <p14:creationId xmlns:p14="http://schemas.microsoft.com/office/powerpoint/2010/main" val="349418540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0094B3"/>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470548" y="3901017"/>
            <a:ext cx="27977306"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ctr" anchorCtr="0" compatLnSpc="1">
            <a:prstTxWarp prst="textNoShape">
              <a:avLst/>
            </a:prstTxWarp>
          </a:bodyPr>
          <a:lstStyle>
            <a:defPPr>
              <a:defRPr kern="1200"/>
            </a:defPPr>
          </a:lstStyle>
          <a:p>
            <a:pPr lvl="0"/>
            <a:r>
              <a:rPr lang="en-US"/>
              <a:t>Click to edit Master title style</a:t>
            </a:r>
          </a:p>
        </p:txBody>
      </p:sp>
      <p:sp>
        <p:nvSpPr>
          <p:cNvPr id="1027" name="Rectangle 3"/>
          <p:cNvSpPr>
            <a:spLocks noGrp="1" noChangeArrowheads="1"/>
          </p:cNvSpPr>
          <p:nvPr>
            <p:ph type="body" idx="1"/>
          </p:nvPr>
        </p:nvSpPr>
        <p:spPr bwMode="auto">
          <a:xfrm>
            <a:off x="2470548" y="12678834"/>
            <a:ext cx="27977306" cy="26335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2470547" y="39990185"/>
            <a:ext cx="6858000" cy="2925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a:defPPr>
            <a:lvl1pPr defTabSz="3200400">
              <a:defRPr sz="4875"/>
            </a:lvl1pPr>
          </a:lstStyle>
          <a:p>
            <a:pPr>
              <a:defRPr/>
            </a:pPr>
            <a:endParaRPr lang="en-US"/>
          </a:p>
        </p:txBody>
      </p:sp>
      <p:sp>
        <p:nvSpPr>
          <p:cNvPr id="1029" name="Rectangle 5"/>
          <p:cNvSpPr>
            <a:spLocks noGrp="1" noChangeArrowheads="1"/>
          </p:cNvSpPr>
          <p:nvPr>
            <p:ph type="ftr" sz="quarter" idx="3"/>
          </p:nvPr>
        </p:nvSpPr>
        <p:spPr bwMode="auto">
          <a:xfrm>
            <a:off x="11245454" y="39990185"/>
            <a:ext cx="10427494" cy="2925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a:defPPr>
            <a:lvl1pPr algn="ctr" defTabSz="3200400">
              <a:defRPr sz="4875"/>
            </a:lvl1pPr>
          </a:lstStyle>
          <a:p>
            <a:pPr>
              <a:defRPr/>
            </a:pPr>
            <a:endParaRPr lang="en-US"/>
          </a:p>
        </p:txBody>
      </p:sp>
      <p:sp>
        <p:nvSpPr>
          <p:cNvPr id="1030" name="Rectangle 6"/>
          <p:cNvSpPr>
            <a:spLocks noGrp="1" noChangeArrowheads="1"/>
          </p:cNvSpPr>
          <p:nvPr>
            <p:ph type="sldNum" sz="quarter" idx="4"/>
          </p:nvPr>
        </p:nvSpPr>
        <p:spPr bwMode="auto">
          <a:xfrm>
            <a:off x="23589855" y="39990185"/>
            <a:ext cx="6858000" cy="2925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a:defPPr>
            <a:lvl1pPr algn="r" defTabSz="3200400">
              <a:defRPr sz="4875"/>
            </a:lvl1pPr>
          </a:lstStyle>
          <a:p>
            <a:pPr>
              <a:defRPr/>
            </a:pPr>
            <a:fld id="{469A0CB4-D18D-4AEF-B324-9EDF067D136D}" type="slidenum">
              <a:rPr lang="en-US"/>
              <a:pPr>
                <a:defRPr/>
              </a:pPr>
              <a:t>‹#›</a:t>
            </a:fld>
            <a:endParaRPr lang="en-US"/>
          </a:p>
        </p:txBody>
      </p:sp>
      <p:pic>
        <p:nvPicPr>
          <p:cNvPr id="1031" name="New picture"/>
          <p:cNvPicPr/>
          <p:nvPr/>
        </p:nvPicPr>
        <p:blipFill>
          <a:blip r:embed="rId13"/>
          <a:stretch>
            <a:fillRect/>
          </a:stretch>
        </p:blipFill>
        <p:spPr>
          <a:xfrm rot="16200000">
            <a:off x="-11506200" y="21945600"/>
            <a:ext cx="14274800" cy="4368800"/>
          </a:xfrm>
          <a:prstGeom prst="rect">
            <a:avLst/>
          </a:prstGeom>
        </p:spPr>
      </p:pic>
      <p:pic>
        <p:nvPicPr>
          <p:cNvPr id="1032" name="New picture"/>
          <p:cNvPicPr/>
          <p:nvPr/>
        </p:nvPicPr>
        <p:blipFill>
          <a:blip r:embed="rId13"/>
          <a:stretch>
            <a:fillRect/>
          </a:stretch>
        </p:blipFill>
        <p:spPr>
          <a:xfrm rot="5400000">
            <a:off x="30149800" y="21945600"/>
            <a:ext cx="14274800" cy="4368800"/>
          </a:xfrm>
          <a:prstGeom prst="rect">
            <a:avLst/>
          </a:prstGeom>
        </p:spPr>
      </p:pic>
      <p:pic>
        <p:nvPicPr>
          <p:cNvPr id="1033" name="New picture"/>
          <p:cNvPicPr/>
          <p:nvPr/>
        </p:nvPicPr>
        <p:blipFill>
          <a:blip r:embed="rId14"/>
          <a:stretch>
            <a:fillRect/>
          </a:stretch>
        </p:blipFill>
        <p:spPr>
          <a:xfrm>
            <a:off x="1473200" y="44399200"/>
            <a:ext cx="29972000" cy="1549400"/>
          </a:xfrm>
          <a:prstGeom prst="rect">
            <a:avLst/>
          </a:prstGeom>
        </p:spPr>
      </p:pic>
      <p:sp>
        <p:nvSpPr>
          <p:cNvPr id="1034" name="New shape"/>
          <p:cNvSpPr/>
          <p:nvPr/>
        </p:nvSpPr>
        <p:spPr>
          <a:xfrm>
            <a:off x="1473200" y="44970700"/>
            <a:ext cx="164592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4880">
                <a:solidFill>
                  <a:srgbClr val="808080"/>
                </a:solidFill>
              </a:rPr>
              <a:t>Template ID: persuadingsapphire  Size: 36x48</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defPPr>
        <a:defRPr kern="1200"/>
      </a:defPPr>
      <a:lvl1pPr algn="ctr" defTabSz="3200400" rtl="0" eaLnBrk="0" fontAlgn="base" hangingPunct="0">
        <a:spcBef>
          <a:spcPct val="0"/>
        </a:spcBef>
        <a:spcAft>
          <a:spcPct val="0"/>
        </a:spcAft>
        <a:defRPr sz="15375">
          <a:solidFill>
            <a:schemeClr val="tx2"/>
          </a:solidFill>
          <a:latin typeface="+mj-lt"/>
          <a:ea typeface="+mj-ea"/>
          <a:cs typeface="+mj-cs"/>
        </a:defRPr>
      </a:lvl1pPr>
      <a:lvl2pPr algn="ctr" defTabSz="3200400" rtl="0" eaLnBrk="0" fontAlgn="base" hangingPunct="0">
        <a:spcBef>
          <a:spcPct val="0"/>
        </a:spcBef>
        <a:spcAft>
          <a:spcPct val="0"/>
        </a:spcAft>
        <a:defRPr sz="15375">
          <a:solidFill>
            <a:schemeClr val="tx2"/>
          </a:solidFill>
          <a:latin typeface="Times New Roman" pitchFamily="18" charset="0"/>
        </a:defRPr>
      </a:lvl2pPr>
      <a:lvl3pPr algn="ctr" defTabSz="3200400" rtl="0" eaLnBrk="0" fontAlgn="base" hangingPunct="0">
        <a:spcBef>
          <a:spcPct val="0"/>
        </a:spcBef>
        <a:spcAft>
          <a:spcPct val="0"/>
        </a:spcAft>
        <a:defRPr sz="15375">
          <a:solidFill>
            <a:schemeClr val="tx2"/>
          </a:solidFill>
          <a:latin typeface="Times New Roman" pitchFamily="18" charset="0"/>
        </a:defRPr>
      </a:lvl3pPr>
      <a:lvl4pPr algn="ctr" defTabSz="3200400" rtl="0" eaLnBrk="0" fontAlgn="base" hangingPunct="0">
        <a:spcBef>
          <a:spcPct val="0"/>
        </a:spcBef>
        <a:spcAft>
          <a:spcPct val="0"/>
        </a:spcAft>
        <a:defRPr sz="15375">
          <a:solidFill>
            <a:schemeClr val="tx2"/>
          </a:solidFill>
          <a:latin typeface="Times New Roman" pitchFamily="18" charset="0"/>
        </a:defRPr>
      </a:lvl4pPr>
      <a:lvl5pPr algn="ctr" defTabSz="3200400" rtl="0" eaLnBrk="0" fontAlgn="base" hangingPunct="0">
        <a:spcBef>
          <a:spcPct val="0"/>
        </a:spcBef>
        <a:spcAft>
          <a:spcPct val="0"/>
        </a:spcAft>
        <a:defRPr sz="15375">
          <a:solidFill>
            <a:schemeClr val="tx2"/>
          </a:solidFill>
          <a:latin typeface="Times New Roman" pitchFamily="18" charset="0"/>
        </a:defRPr>
      </a:lvl5pPr>
      <a:lvl6pPr marL="342900" algn="ctr" defTabSz="3200400" rtl="0" eaLnBrk="0" fontAlgn="base" hangingPunct="0">
        <a:spcBef>
          <a:spcPct val="0"/>
        </a:spcBef>
        <a:spcAft>
          <a:spcPct val="0"/>
        </a:spcAft>
        <a:defRPr sz="15375">
          <a:solidFill>
            <a:schemeClr val="tx2"/>
          </a:solidFill>
          <a:latin typeface="Times New Roman" pitchFamily="18" charset="0"/>
        </a:defRPr>
      </a:lvl6pPr>
      <a:lvl7pPr marL="685800" algn="ctr" defTabSz="3200400" rtl="0" eaLnBrk="0" fontAlgn="base" hangingPunct="0">
        <a:spcBef>
          <a:spcPct val="0"/>
        </a:spcBef>
        <a:spcAft>
          <a:spcPct val="0"/>
        </a:spcAft>
        <a:defRPr sz="15375">
          <a:solidFill>
            <a:schemeClr val="tx2"/>
          </a:solidFill>
          <a:latin typeface="Times New Roman" pitchFamily="18" charset="0"/>
        </a:defRPr>
      </a:lvl7pPr>
      <a:lvl8pPr marL="1028700" algn="ctr" defTabSz="3200400" rtl="0" eaLnBrk="0" fontAlgn="base" hangingPunct="0">
        <a:spcBef>
          <a:spcPct val="0"/>
        </a:spcBef>
        <a:spcAft>
          <a:spcPct val="0"/>
        </a:spcAft>
        <a:defRPr sz="15375">
          <a:solidFill>
            <a:schemeClr val="tx2"/>
          </a:solidFill>
          <a:latin typeface="Times New Roman" pitchFamily="18" charset="0"/>
        </a:defRPr>
      </a:lvl8pPr>
      <a:lvl9pPr marL="1371600" algn="ctr" defTabSz="3200400" rtl="0" eaLnBrk="0" fontAlgn="base" hangingPunct="0">
        <a:spcBef>
          <a:spcPct val="0"/>
        </a:spcBef>
        <a:spcAft>
          <a:spcPct val="0"/>
        </a:spcAft>
        <a:defRPr sz="15375">
          <a:solidFill>
            <a:schemeClr val="tx2"/>
          </a:solidFill>
          <a:latin typeface="Times New Roman" pitchFamily="18" charset="0"/>
        </a:defRPr>
      </a:lvl9pPr>
    </p:titleStyle>
    <p:bodyStyle>
      <a:defPPr>
        <a:defRPr kern="1200"/>
      </a:defPPr>
      <a:lvl1pPr marL="1200150" indent="-1200150" algn="l" defTabSz="3200400" rtl="0" eaLnBrk="0" fontAlgn="base" hangingPunct="0">
        <a:spcBef>
          <a:spcPct val="20000"/>
        </a:spcBef>
        <a:spcAft>
          <a:spcPct val="0"/>
        </a:spcAft>
        <a:buChar char="•"/>
        <a:defRPr sz="11175">
          <a:solidFill>
            <a:schemeClr val="tx1"/>
          </a:solidFill>
          <a:latin typeface="+mn-lt"/>
          <a:ea typeface="+mn-ea"/>
          <a:cs typeface="+mn-cs"/>
        </a:defRPr>
      </a:lvl1pPr>
      <a:lvl2pPr marL="2600325" indent="-1000125" algn="l" defTabSz="3200400" rtl="0" eaLnBrk="0" fontAlgn="base" hangingPunct="0">
        <a:spcBef>
          <a:spcPct val="20000"/>
        </a:spcBef>
        <a:spcAft>
          <a:spcPct val="0"/>
        </a:spcAft>
        <a:buChar char="–"/>
        <a:defRPr sz="9825">
          <a:solidFill>
            <a:schemeClr val="tx1"/>
          </a:solidFill>
          <a:latin typeface="+mn-lt"/>
        </a:defRPr>
      </a:lvl2pPr>
      <a:lvl3pPr marL="4000500" indent="-800100" algn="l" defTabSz="3200400" rtl="0" eaLnBrk="0" fontAlgn="base" hangingPunct="0">
        <a:spcBef>
          <a:spcPct val="20000"/>
        </a:spcBef>
        <a:spcAft>
          <a:spcPct val="0"/>
        </a:spcAft>
        <a:buChar char="•"/>
        <a:defRPr sz="8400">
          <a:solidFill>
            <a:schemeClr val="tx1"/>
          </a:solidFill>
          <a:latin typeface="+mn-lt"/>
        </a:defRPr>
      </a:lvl3pPr>
      <a:lvl4pPr marL="5600700" indent="-800100" algn="l" defTabSz="3200400" rtl="0" eaLnBrk="0" fontAlgn="base" hangingPunct="0">
        <a:spcBef>
          <a:spcPct val="20000"/>
        </a:spcBef>
        <a:spcAft>
          <a:spcPct val="0"/>
        </a:spcAft>
        <a:buChar char="–"/>
        <a:defRPr sz="6975">
          <a:solidFill>
            <a:schemeClr val="tx1"/>
          </a:solidFill>
          <a:latin typeface="+mn-lt"/>
        </a:defRPr>
      </a:lvl4pPr>
      <a:lvl5pPr marL="7200900" indent="-800100" algn="l" defTabSz="3200400" rtl="0" eaLnBrk="0" fontAlgn="base" hangingPunct="0">
        <a:spcBef>
          <a:spcPct val="20000"/>
        </a:spcBef>
        <a:spcAft>
          <a:spcPct val="0"/>
        </a:spcAft>
        <a:buChar char="»"/>
        <a:defRPr sz="6975">
          <a:solidFill>
            <a:schemeClr val="tx1"/>
          </a:solidFill>
          <a:latin typeface="+mn-lt"/>
        </a:defRPr>
      </a:lvl5pPr>
      <a:lvl6pPr marL="7543800" indent="-800100" algn="l" defTabSz="3200400" rtl="0" eaLnBrk="0" fontAlgn="base" hangingPunct="0">
        <a:spcBef>
          <a:spcPct val="20000"/>
        </a:spcBef>
        <a:spcAft>
          <a:spcPct val="0"/>
        </a:spcAft>
        <a:buChar char="»"/>
        <a:defRPr sz="6975">
          <a:solidFill>
            <a:schemeClr val="tx1"/>
          </a:solidFill>
          <a:latin typeface="+mn-lt"/>
        </a:defRPr>
      </a:lvl6pPr>
      <a:lvl7pPr marL="7886700" indent="-800100" algn="l" defTabSz="3200400" rtl="0" eaLnBrk="0" fontAlgn="base" hangingPunct="0">
        <a:spcBef>
          <a:spcPct val="20000"/>
        </a:spcBef>
        <a:spcAft>
          <a:spcPct val="0"/>
        </a:spcAft>
        <a:buChar char="»"/>
        <a:defRPr sz="6975">
          <a:solidFill>
            <a:schemeClr val="tx1"/>
          </a:solidFill>
          <a:latin typeface="+mn-lt"/>
        </a:defRPr>
      </a:lvl7pPr>
      <a:lvl8pPr marL="8229600" indent="-800100" algn="l" defTabSz="3200400" rtl="0" eaLnBrk="0" fontAlgn="base" hangingPunct="0">
        <a:spcBef>
          <a:spcPct val="20000"/>
        </a:spcBef>
        <a:spcAft>
          <a:spcPct val="0"/>
        </a:spcAft>
        <a:buChar char="»"/>
        <a:defRPr sz="6975">
          <a:solidFill>
            <a:schemeClr val="tx1"/>
          </a:solidFill>
          <a:latin typeface="+mn-lt"/>
        </a:defRPr>
      </a:lvl8pPr>
      <a:lvl9pPr marL="8572500" indent="-800100" algn="l" defTabSz="3200400" rtl="0" eaLnBrk="0" fontAlgn="base" hangingPunct="0">
        <a:spcBef>
          <a:spcPct val="20000"/>
        </a:spcBef>
        <a:spcAft>
          <a:spcPct val="0"/>
        </a:spcAft>
        <a:buChar char="»"/>
        <a:defRPr sz="6975">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1482A5"/>
            </a:gs>
          </a:gsLst>
          <a:lin ang="5400000" scaled="1"/>
        </a:gradFill>
        <a:effectLst/>
      </p:bgPr>
    </p:bg>
    <p:spTree>
      <p:nvGrpSpPr>
        <p:cNvPr id="1" name=""/>
        <p:cNvGrpSpPr/>
        <p:nvPr/>
      </p:nvGrpSpPr>
      <p:grpSpPr>
        <a:xfrm>
          <a:off x="0" y="0"/>
          <a:ext cx="0" cy="0"/>
          <a:chOff x="0" y="0"/>
          <a:chExt cx="0" cy="0"/>
        </a:xfrm>
      </p:grpSpPr>
      <p:sp>
        <p:nvSpPr>
          <p:cNvPr id="41" name="Title 11">
            <a:extLst>
              <a:ext uri="{FF2B5EF4-FFF2-40B4-BE49-F238E27FC236}">
                <a16:creationId xmlns:a16="http://schemas.microsoft.com/office/drawing/2014/main" id="{8785E597-B0C8-4CA8-9A56-A0F3996D088D}"/>
              </a:ext>
            </a:extLst>
          </p:cNvPr>
          <p:cNvSpPr txBox="1"/>
          <p:nvPr/>
        </p:nvSpPr>
        <p:spPr>
          <a:xfrm>
            <a:off x="2743200" y="1255291"/>
            <a:ext cx="27432000" cy="2060201"/>
          </a:xfrm>
          <a:prstGeom prst="rect">
            <a:avLst/>
          </a:prstGeom>
        </p:spPr>
        <p:txBody>
          <a:bodyPr lIns="96012" tIns="48006" rIns="96012" bIns="48006"/>
          <a:lstStyle>
            <a:defPPr>
              <a:defRPr kern="1200"/>
            </a:defPPr>
            <a:lvl1pPr algn="ctr" defTabSz="4389028" rtl="0" eaLnBrk="1" latinLnBrk="0" hangingPunct="1">
              <a:spcBef>
                <a:spcPct val="0"/>
              </a:spcBef>
              <a:buNone/>
              <a:defRPr sz="13400" kern="1200">
                <a:solidFill>
                  <a:schemeClr val="tx1"/>
                </a:solidFill>
                <a:latin typeface="+mj-lt"/>
                <a:ea typeface="+mj-ea"/>
                <a:cs typeface="+mj-cs"/>
              </a:defRPr>
            </a:lvl1pPr>
          </a:lstStyle>
          <a:p>
            <a:r>
              <a:rPr lang="en-US" sz="6400" dirty="0">
                <a:solidFill>
                  <a:srgbClr val="235078"/>
                </a:solidFill>
                <a:latin typeface="Libre Baskerville" panose="02000000000000000000" pitchFamily="2" charset="0"/>
              </a:rPr>
              <a:t>“How Do You </a:t>
            </a:r>
            <a:r>
              <a:rPr lang="en-US" sz="6400" dirty="0" err="1">
                <a:solidFill>
                  <a:srgbClr val="235078"/>
                </a:solidFill>
                <a:latin typeface="Libre Baskerville" panose="02000000000000000000" pitchFamily="2" charset="0"/>
              </a:rPr>
              <a:t>Wanna</a:t>
            </a:r>
            <a:r>
              <a:rPr lang="en-US" sz="6400" dirty="0">
                <a:solidFill>
                  <a:srgbClr val="235078"/>
                </a:solidFill>
                <a:latin typeface="Libre Baskerville" panose="02000000000000000000" pitchFamily="2" charset="0"/>
              </a:rPr>
              <a:t> Do This”: How D&amp;D Could Help In the Clinical Field Of Psychology</a:t>
            </a:r>
          </a:p>
        </p:txBody>
      </p:sp>
      <p:sp>
        <p:nvSpPr>
          <p:cNvPr id="42" name="Text Placeholder 16">
            <a:extLst>
              <a:ext uri="{FF2B5EF4-FFF2-40B4-BE49-F238E27FC236}">
                <a16:creationId xmlns:a16="http://schemas.microsoft.com/office/drawing/2014/main" id="{EBC3B70E-A392-4069-A147-C1FCF37051AF}"/>
              </a:ext>
            </a:extLst>
          </p:cNvPr>
          <p:cNvSpPr txBox="1"/>
          <p:nvPr/>
        </p:nvSpPr>
        <p:spPr>
          <a:xfrm>
            <a:off x="2743200" y="3612156"/>
            <a:ext cx="27432000" cy="1518877"/>
          </a:xfrm>
          <a:prstGeom prst="rect">
            <a:avLst/>
          </a:prstGeom>
        </p:spPr>
        <p:txBody>
          <a:bodyPr lIns="96012" tIns="48006" rIns="96012" bIns="48006">
            <a:spAutoFit/>
          </a:bodyPr>
          <a:lstStyle>
            <a:defPPr>
              <a:defRPr kern="1200"/>
            </a:defPPr>
            <a:lvl1pPr marL="0" indent="0" algn="l" defTabSz="4389028" rtl="0" eaLnBrk="1" latinLnBrk="0" hangingPunct="1">
              <a:spcBef>
                <a:spcPct val="20000"/>
              </a:spcBef>
              <a:buFont typeface="Arial" pitchFamily="34" charset="0"/>
              <a:buNone/>
              <a:defRPr sz="13400" kern="1200" baseline="0">
                <a:solidFill>
                  <a:schemeClr val="tx1"/>
                </a:solidFill>
                <a:latin typeface="+mn-lt"/>
                <a:ea typeface="+mn-ea"/>
                <a:cs typeface="+mn-cs"/>
              </a:defRPr>
            </a:lvl1pPr>
            <a:lvl2pPr marL="3566086" indent="-1371572" algn="l" defTabSz="438902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286" indent="-1097257" algn="l" defTabSz="438902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800"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4pPr>
            <a:lvl5pPr marL="9875314"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5pPr>
            <a:lvl6pPr marL="12069828"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6pPr>
            <a:lvl7pPr marL="14264342"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7pPr>
            <a:lvl8pPr marL="16458857"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8pPr>
            <a:lvl9pPr marL="18653371"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9pPr>
          </a:lstStyle>
          <a:p>
            <a:pPr algn="ctr"/>
            <a:r>
              <a:rPr lang="en-US" sz="4200" dirty="0">
                <a:solidFill>
                  <a:srgbClr val="1482A5"/>
                </a:solidFill>
                <a:latin typeface="Montserrat Light" panose="00000400000000000000" pitchFamily="50" charset="0"/>
              </a:rPr>
              <a:t>Mason Lewis</a:t>
            </a:r>
          </a:p>
          <a:p>
            <a:pPr algn="ctr"/>
            <a:r>
              <a:rPr lang="en-US" sz="4200" dirty="0">
                <a:solidFill>
                  <a:srgbClr val="1482A5"/>
                </a:solidFill>
                <a:latin typeface="Montserrat Light" panose="00000400000000000000" pitchFamily="50" charset="0"/>
              </a:rPr>
              <a:t>Nicholls State University</a:t>
            </a:r>
          </a:p>
        </p:txBody>
      </p:sp>
      <p:sp>
        <p:nvSpPr>
          <p:cNvPr id="46" name="Rectangle 45">
            <a:extLst>
              <a:ext uri="{FF2B5EF4-FFF2-40B4-BE49-F238E27FC236}">
                <a16:creationId xmlns:a16="http://schemas.microsoft.com/office/drawing/2014/main" id="{2C718E78-BDD8-4BAD-851F-D423AE935B0D}"/>
              </a:ext>
            </a:extLst>
          </p:cNvPr>
          <p:cNvSpPr/>
          <p:nvPr/>
        </p:nvSpPr>
        <p:spPr>
          <a:xfrm>
            <a:off x="762000" y="6248400"/>
            <a:ext cx="15216870" cy="15173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7200" dirty="0">
              <a:latin typeface="+mj-lt"/>
            </a:endParaRPr>
          </a:p>
        </p:txBody>
      </p:sp>
      <p:sp>
        <p:nvSpPr>
          <p:cNvPr id="48" name="Rectangle 47">
            <a:extLst>
              <a:ext uri="{FF2B5EF4-FFF2-40B4-BE49-F238E27FC236}">
                <a16:creationId xmlns:a16="http://schemas.microsoft.com/office/drawing/2014/main" id="{3E6D1C9C-2516-4738-BC80-673A19ECE5BD}"/>
              </a:ext>
            </a:extLst>
          </p:cNvPr>
          <p:cNvSpPr/>
          <p:nvPr/>
        </p:nvSpPr>
        <p:spPr>
          <a:xfrm>
            <a:off x="16939530" y="6151301"/>
            <a:ext cx="15216870" cy="14359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7200"/>
          </a:p>
        </p:txBody>
      </p:sp>
      <p:sp>
        <p:nvSpPr>
          <p:cNvPr id="49" name="Rectangle 48">
            <a:extLst>
              <a:ext uri="{FF2B5EF4-FFF2-40B4-BE49-F238E27FC236}">
                <a16:creationId xmlns:a16="http://schemas.microsoft.com/office/drawing/2014/main" id="{8F25EFAD-7AAF-4CAF-BA69-869B3D423F7F}"/>
              </a:ext>
            </a:extLst>
          </p:cNvPr>
          <p:cNvSpPr/>
          <p:nvPr/>
        </p:nvSpPr>
        <p:spPr>
          <a:xfrm>
            <a:off x="762000" y="22392646"/>
            <a:ext cx="15216870" cy="207365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7200"/>
          </a:p>
        </p:txBody>
      </p:sp>
      <p:sp>
        <p:nvSpPr>
          <p:cNvPr id="52" name="Rectangle 51">
            <a:extLst>
              <a:ext uri="{FF2B5EF4-FFF2-40B4-BE49-F238E27FC236}">
                <a16:creationId xmlns:a16="http://schemas.microsoft.com/office/drawing/2014/main" id="{F6D8A1CF-B987-4F36-8586-4BEDACCCAB04}"/>
              </a:ext>
            </a:extLst>
          </p:cNvPr>
          <p:cNvSpPr/>
          <p:nvPr/>
        </p:nvSpPr>
        <p:spPr>
          <a:xfrm>
            <a:off x="16939530" y="21564600"/>
            <a:ext cx="15216870" cy="150305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7200"/>
          </a:p>
        </p:txBody>
      </p:sp>
      <p:sp>
        <p:nvSpPr>
          <p:cNvPr id="53" name="TextBox 52">
            <a:extLst>
              <a:ext uri="{FF2B5EF4-FFF2-40B4-BE49-F238E27FC236}">
                <a16:creationId xmlns:a16="http://schemas.microsoft.com/office/drawing/2014/main" id="{B9BDD4D7-12C6-4DBA-AD93-2C88BC17BC8B}"/>
              </a:ext>
            </a:extLst>
          </p:cNvPr>
          <p:cNvSpPr txBox="1"/>
          <p:nvPr/>
        </p:nvSpPr>
        <p:spPr>
          <a:xfrm>
            <a:off x="1107838" y="7353738"/>
            <a:ext cx="14360762" cy="12526506"/>
          </a:xfrm>
          <a:prstGeom prst="rect">
            <a:avLst/>
          </a:prstGeom>
          <a:noFill/>
        </p:spPr>
        <p:txBody>
          <a:bodyPr wrap="square" rtlCol="0">
            <a:spAutoFit/>
          </a:bodyPr>
          <a:lstStyle>
            <a:defPPr>
              <a:defRPr kern="1200"/>
            </a:defPPr>
          </a:lstStyle>
          <a:p>
            <a:pPr indent="457200" rtl="0">
              <a:spcBef>
                <a:spcPts val="0"/>
              </a:spcBef>
              <a:spcAft>
                <a:spcPts val="0"/>
              </a:spcAft>
            </a:pPr>
            <a:r>
              <a:rPr lang="en-US" sz="4000" b="0" i="0" u="none" strike="noStrike" dirty="0">
                <a:solidFill>
                  <a:srgbClr val="373A3C"/>
                </a:solidFill>
                <a:effectLst/>
                <a:latin typeface="Montserrat Light" panose="00000400000000000000" pitchFamily="2" charset="0"/>
              </a:rPr>
              <a:t>My project is about measuring personalities (their thoughts, feelings, and behaviors) through identification with a D&amp;D character. In keeping with Dr. Michelle Fowler’s research on group therapy and roleplaying, my research identifies the bleeding effect, or when a human being’s personality seeps into that of the character they’re playing, during D&amp;D. My hypothesis is that the player will show two signs from D. W. Fiske’s (1949) Big Five personality test–openness, extroversion, agreeableness, neuroticism, c</a:t>
            </a:r>
            <a:r>
              <a:rPr lang="en-US" sz="4000" b="0" i="0" u="none" strike="noStrike" dirty="0">
                <a:solidFill>
                  <a:srgbClr val="202124"/>
                </a:solidFill>
                <a:effectLst/>
                <a:latin typeface="Montserrat Light" panose="00000400000000000000" pitchFamily="2" charset="0"/>
              </a:rPr>
              <a:t>onscientiousnes</a:t>
            </a:r>
            <a:r>
              <a:rPr lang="en-US" sz="4000" b="0" i="0" u="none" strike="noStrike" dirty="0">
                <a:solidFill>
                  <a:srgbClr val="373A3C"/>
                </a:solidFill>
                <a:effectLst/>
                <a:latin typeface="Montserrat Light" panose="00000400000000000000" pitchFamily="2" charset="0"/>
              </a:rPr>
              <a:t>s–that is reflected in their character. If I am correct, my research will demonstrate that the bleeding effect is indeed present, or that there is a relationship between people’s personalities and the characters they make. </a:t>
            </a:r>
            <a:endParaRPr lang="en-US" sz="4800" dirty="0">
              <a:latin typeface="Montserrat Light" panose="00000400000000000000" pitchFamily="2" charset="0"/>
            </a:endParaRPr>
          </a:p>
          <a:p>
            <a:pPr indent="457200" rtl="0">
              <a:spcBef>
                <a:spcPts val="0"/>
              </a:spcBef>
              <a:spcAft>
                <a:spcPts val="0"/>
              </a:spcAft>
            </a:pPr>
            <a:r>
              <a:rPr lang="en-US" sz="4000" b="0" i="0" u="none" strike="noStrike" dirty="0">
                <a:solidFill>
                  <a:srgbClr val="373A3C"/>
                </a:solidFill>
                <a:effectLst/>
                <a:latin typeface="Montserrat Light" panose="00000400000000000000" pitchFamily="2" charset="0"/>
              </a:rPr>
              <a:t>My poster for the Scholars </a:t>
            </a:r>
            <a:r>
              <a:rPr lang="en-US" sz="4000" b="0" i="0" u="none" strike="noStrike" dirty="0" err="1">
                <a:solidFill>
                  <a:srgbClr val="373A3C"/>
                </a:solidFill>
                <a:effectLst/>
                <a:latin typeface="Montserrat Light" panose="00000400000000000000" pitchFamily="2" charset="0"/>
              </a:rPr>
              <a:t>Expeaux</a:t>
            </a:r>
            <a:r>
              <a:rPr lang="en-US" sz="4000" b="0" i="0" u="none" strike="noStrike" dirty="0">
                <a:solidFill>
                  <a:srgbClr val="373A3C"/>
                </a:solidFill>
                <a:effectLst/>
                <a:latin typeface="Montserrat Light" panose="00000400000000000000" pitchFamily="2" charset="0"/>
              </a:rPr>
              <a:t> will explain what Dungeons &amp; Dragons is and the process of creating a character. I’ll also illustrate how the bleeding effect works. There is a potential for my data to help others in psychology put their patients at ease.</a:t>
            </a:r>
            <a:endParaRPr lang="en-US" sz="4800" b="0" dirty="0">
              <a:effectLst/>
              <a:latin typeface="Montserrat Light" panose="00000400000000000000" pitchFamily="2" charset="0"/>
            </a:endParaRPr>
          </a:p>
          <a:p>
            <a:br>
              <a:rPr lang="en-US" dirty="0">
                <a:latin typeface="Montserrat Light" panose="00000400000000000000" pitchFamily="2" charset="0"/>
              </a:rPr>
            </a:br>
            <a:r>
              <a:rPr lang="en-US" dirty="0">
                <a:solidFill>
                  <a:srgbClr val="1482A5"/>
                </a:solidFill>
                <a:latin typeface="Montserrat Light" panose="00000400000000000000" pitchFamily="2" charset="0"/>
                <a:ea typeface="Open Sans" panose="020B0606030504020204" pitchFamily="34" charset="0"/>
                <a:cs typeface="Open Sans" panose="020B0606030504020204" pitchFamily="34" charset="0"/>
              </a:rPr>
              <a:t>.</a:t>
            </a:r>
          </a:p>
        </p:txBody>
      </p:sp>
      <p:sp>
        <p:nvSpPr>
          <p:cNvPr id="54" name="TextBox 53">
            <a:extLst>
              <a:ext uri="{FF2B5EF4-FFF2-40B4-BE49-F238E27FC236}">
                <a16:creationId xmlns:a16="http://schemas.microsoft.com/office/drawing/2014/main" id="{E4864E4E-50A2-403F-84B8-E4F7E820612B}"/>
              </a:ext>
            </a:extLst>
          </p:cNvPr>
          <p:cNvSpPr txBox="1"/>
          <p:nvPr/>
        </p:nvSpPr>
        <p:spPr>
          <a:xfrm>
            <a:off x="1107838" y="6748492"/>
            <a:ext cx="14525194" cy="646331"/>
          </a:xfrm>
          <a:prstGeom prst="rect">
            <a:avLst/>
          </a:prstGeom>
          <a:noFill/>
        </p:spPr>
        <p:txBody>
          <a:bodyPr wrap="square" rtlCol="0">
            <a:spAutoFit/>
          </a:bodyPr>
          <a:lstStyle>
            <a:defPPr>
              <a:defRPr kern="1200"/>
            </a:defPPr>
          </a:lstStyle>
          <a:p>
            <a:r>
              <a:rPr lang="en-US" sz="3600">
                <a:solidFill>
                  <a:srgbClr val="235078"/>
                </a:solidFill>
                <a:latin typeface="Libre Baskerville" panose="02000000000000000000" pitchFamily="2" charset="0"/>
              </a:rPr>
              <a:t>Abstract</a:t>
            </a:r>
          </a:p>
        </p:txBody>
      </p:sp>
      <p:sp>
        <p:nvSpPr>
          <p:cNvPr id="55" name="Rectangle 54">
            <a:extLst>
              <a:ext uri="{FF2B5EF4-FFF2-40B4-BE49-F238E27FC236}">
                <a16:creationId xmlns:a16="http://schemas.microsoft.com/office/drawing/2014/main" id="{32418A42-DDE0-497E-98DF-5F9BFF98DA6B}"/>
              </a:ext>
            </a:extLst>
          </p:cNvPr>
          <p:cNvSpPr/>
          <p:nvPr/>
        </p:nvSpPr>
        <p:spPr>
          <a:xfrm>
            <a:off x="16939530" y="37623195"/>
            <a:ext cx="15216870" cy="55060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7200"/>
          </a:p>
        </p:txBody>
      </p:sp>
      <p:sp>
        <p:nvSpPr>
          <p:cNvPr id="56" name="TextBox 55">
            <a:extLst>
              <a:ext uri="{FF2B5EF4-FFF2-40B4-BE49-F238E27FC236}">
                <a16:creationId xmlns:a16="http://schemas.microsoft.com/office/drawing/2014/main" id="{1D434DB1-CA03-4AE7-BD42-F2F4837CE20D}"/>
              </a:ext>
            </a:extLst>
          </p:cNvPr>
          <p:cNvSpPr txBox="1"/>
          <p:nvPr/>
        </p:nvSpPr>
        <p:spPr>
          <a:xfrm>
            <a:off x="17285368" y="38705135"/>
            <a:ext cx="14525194" cy="1200329"/>
          </a:xfrm>
          <a:prstGeom prst="rect">
            <a:avLst/>
          </a:prstGeom>
          <a:noFill/>
        </p:spPr>
        <p:txBody>
          <a:bodyPr wrap="square" rtlCol="0">
            <a:spAutoFit/>
          </a:bodyPr>
          <a:lstStyle>
            <a:defPPr>
              <a:defRPr kern="1200"/>
            </a:defPPr>
          </a:lstStyle>
          <a:p>
            <a:r>
              <a:rPr lang="en-US"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Thank you to the my teachers in the psychology department for encouraging me, Dr. Fowler, and Dr. </a:t>
            </a:r>
            <a:r>
              <a:rPr lang="en-US" dirty="0" err="1">
                <a:solidFill>
                  <a:srgbClr val="1482A5"/>
                </a:solidFill>
                <a:latin typeface="Montserrat Light" panose="00000400000000000000" pitchFamily="50" charset="0"/>
                <a:ea typeface="Open Sans" panose="020B0606030504020204" pitchFamily="34" charset="0"/>
                <a:cs typeface="Open Sans" panose="020B0606030504020204" pitchFamily="34" charset="0"/>
              </a:rPr>
              <a:t>Soignier</a:t>
            </a:r>
            <a:r>
              <a:rPr lang="en-US"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 Another teacher I would like to thank for their support and helping me push on is Ms. Rizzuto in the English department..</a:t>
            </a:r>
          </a:p>
        </p:txBody>
      </p:sp>
      <p:sp>
        <p:nvSpPr>
          <p:cNvPr id="57" name="TextBox 56">
            <a:extLst>
              <a:ext uri="{FF2B5EF4-FFF2-40B4-BE49-F238E27FC236}">
                <a16:creationId xmlns:a16="http://schemas.microsoft.com/office/drawing/2014/main" id="{992CC346-56CD-4384-BB14-A915BC781C78}"/>
              </a:ext>
            </a:extLst>
          </p:cNvPr>
          <p:cNvSpPr txBox="1"/>
          <p:nvPr/>
        </p:nvSpPr>
        <p:spPr>
          <a:xfrm>
            <a:off x="17285368" y="38099891"/>
            <a:ext cx="14525194" cy="646331"/>
          </a:xfrm>
          <a:prstGeom prst="rect">
            <a:avLst/>
          </a:prstGeom>
          <a:noFill/>
        </p:spPr>
        <p:txBody>
          <a:bodyPr wrap="square" rtlCol="0">
            <a:spAutoFit/>
          </a:bodyPr>
          <a:lstStyle>
            <a:defPPr>
              <a:defRPr kern="1200"/>
            </a:defPPr>
          </a:lstStyle>
          <a:p>
            <a:r>
              <a:rPr lang="en-US" sz="3600">
                <a:solidFill>
                  <a:srgbClr val="235078"/>
                </a:solidFill>
                <a:latin typeface="Libre Baskerville" panose="02000000000000000000" pitchFamily="2" charset="0"/>
              </a:rPr>
              <a:t>Acknowledgements</a:t>
            </a:r>
          </a:p>
        </p:txBody>
      </p:sp>
      <p:sp>
        <p:nvSpPr>
          <p:cNvPr id="58" name="TextBox 57">
            <a:extLst>
              <a:ext uri="{FF2B5EF4-FFF2-40B4-BE49-F238E27FC236}">
                <a16:creationId xmlns:a16="http://schemas.microsoft.com/office/drawing/2014/main" id="{E3DA8D0E-1298-4193-913A-0FE766B77D13}"/>
              </a:ext>
            </a:extLst>
          </p:cNvPr>
          <p:cNvSpPr txBox="1"/>
          <p:nvPr/>
        </p:nvSpPr>
        <p:spPr>
          <a:xfrm>
            <a:off x="17285368" y="7353729"/>
            <a:ext cx="14525194" cy="11726287"/>
          </a:xfrm>
          <a:prstGeom prst="rect">
            <a:avLst/>
          </a:prstGeom>
          <a:noFill/>
        </p:spPr>
        <p:txBody>
          <a:bodyPr wrap="square" rtlCol="0">
            <a:spAutoFit/>
          </a:bodyPr>
          <a:lstStyle>
            <a:defPPr>
              <a:defRPr kern="1200"/>
            </a:defPPr>
          </a:lstStyle>
          <a:p>
            <a:r>
              <a:rPr lang="en-US" sz="3600" dirty="0">
                <a:latin typeface="Montserrat Light" panose="00000400000000000000" pitchFamily="50" charset="0"/>
                <a:ea typeface="Open Sans" panose="020B0606030504020204" pitchFamily="34" charset="0"/>
                <a:cs typeface="Open Sans" panose="020B0606030504020204" pitchFamily="34" charset="0"/>
              </a:rPr>
              <a:t>At this time my  data that I am collecting is not complete. Therefore, I have no Results to show. Instead, I have the methods I am using for this and how I would have done this in a better way.</a:t>
            </a:r>
          </a:p>
          <a:p>
            <a:endParaRPr lang="en-US" sz="3600" dirty="0">
              <a:latin typeface="Montserrat Light" panose="00000400000000000000" pitchFamily="50" charset="0"/>
              <a:ea typeface="Open Sans" panose="020B0606030504020204" pitchFamily="34" charset="0"/>
              <a:cs typeface="Open Sans" panose="020B0606030504020204" pitchFamily="34" charset="0"/>
            </a:endParaRPr>
          </a:p>
          <a:p>
            <a:r>
              <a:rPr lang="en-US" sz="3600" dirty="0">
                <a:latin typeface="Montserrat Light" panose="00000400000000000000" pitchFamily="50" charset="0"/>
                <a:ea typeface="Open Sans" panose="020B0606030504020204" pitchFamily="34" charset="0"/>
                <a:cs typeface="Open Sans" panose="020B0606030504020204" pitchFamily="34" charset="0"/>
              </a:rPr>
              <a:t>15 participants, The participants are from different parts of the world but mainly the majority of the group are from America. 3 females, 12 males. I first give them a shorter version of the “Big 5 personality test” asking the player to answer it as themselves, and then going back and asking them to answer it as their character. The two traits we are looking for are the Agreeableness trait and the extroversion trait. After 4 months test the participants again by giving them the same questionnaire and see if the players’ traits have bled through.</a:t>
            </a:r>
          </a:p>
          <a:p>
            <a:pPr marL="571500" indent="-571500">
              <a:buFont typeface="Arial" panose="020B0604020202020204" pitchFamily="34" charset="0"/>
              <a:buChar char="•"/>
            </a:pPr>
            <a:r>
              <a:rPr lang="en-US" sz="3600" dirty="0">
                <a:latin typeface="Montserrat Light" panose="00000400000000000000" pitchFamily="50" charset="0"/>
                <a:ea typeface="Open Sans" panose="020B0606030504020204" pitchFamily="34" charset="0"/>
                <a:cs typeface="Open Sans" panose="020B0606030504020204" pitchFamily="34" charset="0"/>
              </a:rPr>
              <a:t>Big 5 Personality test</a:t>
            </a:r>
          </a:p>
          <a:p>
            <a:pPr marL="571500" indent="-571500">
              <a:buFont typeface="Arial" panose="020B0604020202020204" pitchFamily="34" charset="0"/>
              <a:buChar char="•"/>
            </a:pPr>
            <a:r>
              <a:rPr lang="en-US" sz="3600" dirty="0">
                <a:latin typeface="Montserrat Light" panose="00000400000000000000" pitchFamily="50" charset="0"/>
                <a:ea typeface="Open Sans" panose="020B0606030504020204" pitchFamily="34" charset="0"/>
                <a:cs typeface="Open Sans" panose="020B0606030504020204" pitchFamily="34" charset="0"/>
              </a:rPr>
              <a:t>Discord server (Voice and text chat)</a:t>
            </a:r>
          </a:p>
          <a:p>
            <a:pPr marL="571500" indent="-571500">
              <a:buFont typeface="Arial" panose="020B0604020202020204" pitchFamily="34" charset="0"/>
              <a:buChar char="•"/>
            </a:pPr>
            <a:r>
              <a:rPr lang="en-US" sz="3600" dirty="0">
                <a:latin typeface="Montserrat Light" panose="00000400000000000000" pitchFamily="50" charset="0"/>
                <a:ea typeface="Open Sans" panose="020B0606030504020204" pitchFamily="34" charset="0"/>
                <a:cs typeface="Open Sans" panose="020B0606030504020204" pitchFamily="34" charset="0"/>
              </a:rPr>
              <a:t>Run sessions every Saturday evening for 4 hours (15-minute breaks at the halfway mark)</a:t>
            </a:r>
          </a:p>
          <a:p>
            <a:pPr marL="571500" indent="-571500">
              <a:buFont typeface="Arial" panose="020B0604020202020204" pitchFamily="34" charset="0"/>
              <a:buChar char="•"/>
            </a:pPr>
            <a:r>
              <a:rPr lang="en-US" sz="3600" dirty="0">
                <a:latin typeface="Montserrat Light" panose="00000400000000000000" pitchFamily="50" charset="0"/>
                <a:ea typeface="Open Sans" panose="020B0606030504020204" pitchFamily="34" charset="0"/>
                <a:cs typeface="Open Sans" panose="020B0606030504020204" pitchFamily="34" charset="0"/>
              </a:rPr>
              <a:t>Time period for this would be 4 months of consistent games. </a:t>
            </a:r>
          </a:p>
          <a:p>
            <a:endParaRPr lang="en-US" sz="3600" dirty="0">
              <a:latin typeface="Montserrat Light" panose="00000400000000000000" pitchFamily="50" charset="0"/>
              <a:ea typeface="Open Sans" panose="020B0606030504020204" pitchFamily="34" charset="0"/>
              <a:cs typeface="Open Sans" panose="020B0606030504020204" pitchFamily="34" charset="0"/>
            </a:endParaRPr>
          </a:p>
          <a:p>
            <a:pPr marL="571500" indent="-571500">
              <a:buFont typeface="Arial" panose="020B0604020202020204" pitchFamily="34" charset="0"/>
              <a:buChar char="•"/>
            </a:pPr>
            <a:endParaRPr lang="en-US" sz="3600" dirty="0">
              <a:latin typeface="Montserrat Light" panose="00000400000000000000" pitchFamily="50" charset="0"/>
              <a:ea typeface="Open Sans" panose="020B0606030504020204" pitchFamily="34" charset="0"/>
              <a:cs typeface="Open Sans" panose="020B0606030504020204" pitchFamily="34" charset="0"/>
            </a:endParaRPr>
          </a:p>
        </p:txBody>
      </p:sp>
      <p:sp>
        <p:nvSpPr>
          <p:cNvPr id="59" name="TextBox 58">
            <a:extLst>
              <a:ext uri="{FF2B5EF4-FFF2-40B4-BE49-F238E27FC236}">
                <a16:creationId xmlns:a16="http://schemas.microsoft.com/office/drawing/2014/main" id="{D07EEF88-ACF9-4467-B180-074FC642245A}"/>
              </a:ext>
            </a:extLst>
          </p:cNvPr>
          <p:cNvSpPr txBox="1"/>
          <p:nvPr/>
        </p:nvSpPr>
        <p:spPr>
          <a:xfrm>
            <a:off x="17285368" y="6748484"/>
            <a:ext cx="14525194" cy="646331"/>
          </a:xfrm>
          <a:prstGeom prst="rect">
            <a:avLst/>
          </a:prstGeom>
          <a:noFill/>
        </p:spPr>
        <p:txBody>
          <a:bodyPr wrap="square" rtlCol="0">
            <a:spAutoFit/>
          </a:bodyPr>
          <a:lstStyle>
            <a:defPPr>
              <a:defRPr kern="1200"/>
            </a:defPPr>
          </a:lstStyle>
          <a:p>
            <a:r>
              <a:rPr lang="en-US" sz="3600" dirty="0">
                <a:solidFill>
                  <a:srgbClr val="235078"/>
                </a:solidFill>
                <a:latin typeface="Libre Baskerville" panose="02000000000000000000" pitchFamily="2" charset="0"/>
              </a:rPr>
              <a:t>Methods</a:t>
            </a:r>
          </a:p>
        </p:txBody>
      </p:sp>
      <p:sp>
        <p:nvSpPr>
          <p:cNvPr id="60" name="TextBox 59">
            <a:extLst>
              <a:ext uri="{FF2B5EF4-FFF2-40B4-BE49-F238E27FC236}">
                <a16:creationId xmlns:a16="http://schemas.microsoft.com/office/drawing/2014/main" id="{22B0201C-B275-4172-AE5F-42B6EA405F41}"/>
              </a:ext>
            </a:extLst>
          </p:cNvPr>
          <p:cNvSpPr txBox="1"/>
          <p:nvPr/>
        </p:nvSpPr>
        <p:spPr>
          <a:xfrm>
            <a:off x="17285368" y="22550845"/>
            <a:ext cx="14525194" cy="6247864"/>
          </a:xfrm>
          <a:prstGeom prst="rect">
            <a:avLst/>
          </a:prstGeom>
          <a:noFill/>
        </p:spPr>
        <p:txBody>
          <a:bodyPr wrap="square" rtlCol="0">
            <a:spAutoFit/>
          </a:bodyPr>
          <a:lstStyle>
            <a:defPPr>
              <a:defRPr kern="1200"/>
            </a:defPPr>
          </a:lstStyle>
          <a:p>
            <a:r>
              <a:rPr lang="en-US" sz="4000" dirty="0">
                <a:latin typeface="Montserrat Light" panose="00000400000000000000" pitchFamily="50" charset="0"/>
                <a:ea typeface="Open Sans" panose="020B0606030504020204" pitchFamily="34" charset="0"/>
                <a:cs typeface="Open Sans" panose="020B0606030504020204" pitchFamily="34" charset="0"/>
              </a:rPr>
              <a:t>The possibilities are endless when D&amp;D can be applied to the clinical setting of Psychology. This “Devil’s tool” can be used for good, and to help those in need. It can be a game of learning, teaching, even a great coping mechanism. D&amp;D can build people up, increase teamwork, confidence, and help people be more creative. If you were to create a character what would you wish them to be? A better version of you? Perhaps even share the best qualities of who you are. No matter what or who you create, do it your way.</a:t>
            </a:r>
          </a:p>
        </p:txBody>
      </p:sp>
      <p:sp>
        <p:nvSpPr>
          <p:cNvPr id="61" name="TextBox 60">
            <a:extLst>
              <a:ext uri="{FF2B5EF4-FFF2-40B4-BE49-F238E27FC236}">
                <a16:creationId xmlns:a16="http://schemas.microsoft.com/office/drawing/2014/main" id="{A6E6C31F-098B-45F7-BEE5-8A51FA70D59F}"/>
              </a:ext>
            </a:extLst>
          </p:cNvPr>
          <p:cNvSpPr txBox="1"/>
          <p:nvPr/>
        </p:nvSpPr>
        <p:spPr>
          <a:xfrm>
            <a:off x="17285368" y="21945600"/>
            <a:ext cx="14525194" cy="646331"/>
          </a:xfrm>
          <a:prstGeom prst="rect">
            <a:avLst/>
          </a:prstGeom>
          <a:noFill/>
        </p:spPr>
        <p:txBody>
          <a:bodyPr wrap="square" rtlCol="0">
            <a:spAutoFit/>
          </a:bodyPr>
          <a:lstStyle>
            <a:defPPr>
              <a:defRPr kern="1200"/>
            </a:defPPr>
          </a:lstStyle>
          <a:p>
            <a:r>
              <a:rPr lang="en-US" sz="3600">
                <a:solidFill>
                  <a:srgbClr val="235078"/>
                </a:solidFill>
                <a:latin typeface="Libre Baskerville" panose="02000000000000000000" pitchFamily="2" charset="0"/>
              </a:rPr>
              <a:t>Conclusion</a:t>
            </a:r>
          </a:p>
        </p:txBody>
      </p:sp>
      <p:sp>
        <p:nvSpPr>
          <p:cNvPr id="62" name="TextBox 61">
            <a:extLst>
              <a:ext uri="{FF2B5EF4-FFF2-40B4-BE49-F238E27FC236}">
                <a16:creationId xmlns:a16="http://schemas.microsoft.com/office/drawing/2014/main" id="{A067F8A1-EE95-4354-8E2F-952A6BBDBFFC}"/>
              </a:ext>
            </a:extLst>
          </p:cNvPr>
          <p:cNvSpPr txBox="1"/>
          <p:nvPr/>
        </p:nvSpPr>
        <p:spPr>
          <a:xfrm>
            <a:off x="1107838" y="23411875"/>
            <a:ext cx="14525194" cy="14496276"/>
          </a:xfrm>
          <a:prstGeom prst="rect">
            <a:avLst/>
          </a:prstGeom>
          <a:noFill/>
        </p:spPr>
        <p:txBody>
          <a:bodyPr wrap="square" rtlCol="0">
            <a:spAutoFit/>
          </a:bodyPr>
          <a:lstStyle>
            <a:defPPr>
              <a:defRPr kern="1200"/>
            </a:defPPr>
          </a:lstStyle>
          <a:p>
            <a:r>
              <a:rPr lang="en-US" sz="3600" dirty="0">
                <a:latin typeface="Montserrat Light" panose="00000400000000000000" pitchFamily="50" charset="0"/>
                <a:ea typeface="Open Sans" panose="020B0606030504020204" pitchFamily="34" charset="0"/>
                <a:cs typeface="Open Sans" panose="020B0606030504020204" pitchFamily="34" charset="0"/>
              </a:rPr>
              <a:t>	Dungeon and Dragons is a tabletop role-playing game that has been around for about forty-eight years now. In the 80s it had a big controversy because many teens who had been a victim of suicide or had gone missing had a connection of playing D&amp;D. The media took this and blew it out of proportion highlighting the likely “causes” that the game summoned demons and devils. This is where those with a religious background had took up arms preaching that D&amp;D was the “Devil’s Game”. In the last couple of years, the game has gained a lot of popularity shedding the title “the Devil's game” and is now played by celebrities, kids, teenagers, and adults all alike becoming widely accepted by many cultures. Furthermore, this ‘game’ could help aid in the clinical setting helping the patient cope, giving the doctor a chance to delve deeper into the psyche and choice the player makes, and make it easier to peak into someone’s unconscious.</a:t>
            </a:r>
          </a:p>
          <a:p>
            <a:endParaRPr lang="en-US" sz="3600" dirty="0">
              <a:latin typeface="Montserrat Light" panose="00000400000000000000" pitchFamily="50" charset="0"/>
              <a:ea typeface="Open Sans" panose="020B0606030504020204" pitchFamily="34" charset="0"/>
              <a:cs typeface="Open Sans" panose="020B0606030504020204" pitchFamily="34" charset="0"/>
            </a:endParaRPr>
          </a:p>
          <a:p>
            <a:r>
              <a:rPr lang="en-US" sz="3600" dirty="0">
                <a:latin typeface="Montserrat Light" panose="00000400000000000000" pitchFamily="50" charset="0"/>
                <a:ea typeface="Open Sans" panose="020B0606030504020204" pitchFamily="34" charset="0"/>
                <a:cs typeface="Open Sans" panose="020B0606030504020204" pitchFamily="34" charset="0"/>
              </a:rPr>
              <a:t>	I am measuring the Character Bleeding effect by comparing the player’s personality to the character’s that they play seeing if they share any similarities. I first give them a shorter version of the “Big 5 personality test” asking the player to answer it as themselves, and then going back and asking them answer it as their character. If the player and the character have the same personality trait then it will prove that the bleeding effect is there. The bleeding effect is when a player bleeds their personality through their character.  </a:t>
            </a:r>
          </a:p>
        </p:txBody>
      </p:sp>
      <p:sp>
        <p:nvSpPr>
          <p:cNvPr id="63" name="TextBox 62">
            <a:extLst>
              <a:ext uri="{FF2B5EF4-FFF2-40B4-BE49-F238E27FC236}">
                <a16:creationId xmlns:a16="http://schemas.microsoft.com/office/drawing/2014/main" id="{92D5F59B-F8CA-463C-871F-D1042309DE00}"/>
              </a:ext>
            </a:extLst>
          </p:cNvPr>
          <p:cNvSpPr txBox="1"/>
          <p:nvPr/>
        </p:nvSpPr>
        <p:spPr>
          <a:xfrm>
            <a:off x="1107838" y="22806628"/>
            <a:ext cx="14525194" cy="646331"/>
          </a:xfrm>
          <a:prstGeom prst="rect">
            <a:avLst/>
          </a:prstGeom>
          <a:noFill/>
        </p:spPr>
        <p:txBody>
          <a:bodyPr wrap="square" rtlCol="0">
            <a:spAutoFit/>
          </a:bodyPr>
          <a:lstStyle>
            <a:defPPr>
              <a:defRPr kern="1200"/>
            </a:defPPr>
          </a:lstStyle>
          <a:p>
            <a:r>
              <a:rPr lang="en-US" sz="3600">
                <a:solidFill>
                  <a:srgbClr val="235078"/>
                </a:solidFill>
                <a:latin typeface="Libre Baskerville" panose="02000000000000000000" pitchFamily="2" charset="0"/>
              </a:rPr>
              <a:t>Introduction</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0.08.14"/>
  <p:tag name="AS_TITLE" val="Aspose.Slides for .NET 4.0 Client Profile"/>
  <p:tag name="AS_VERSION" val="20.8"/>
  <p:tag name="MAKESIGNSTEMPLATE" val="persuadingsapphire|09-2018"/>
</p:tagLst>
</file>

<file path=ppt/theme/theme1.xml><?xml version="1.0" encoding="utf-8"?>
<a:theme xmlns:a="http://schemas.openxmlformats.org/drawingml/2006/main" name="Blank Presentation">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Blank Presentation">
      <a:majorFont>
        <a:latin typeface="Times New Roman"/>
        <a:ea typeface="Arial"/>
        <a:cs typeface="Arial"/>
      </a:majorFont>
      <a:minorFont>
        <a:latin typeface="Times New Roman"/>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4634</TotalTime>
  <Words>861</Words>
  <Application>Microsoft Office PowerPoint</Application>
  <PresentationFormat>Custom</PresentationFormat>
  <Paragraphs>24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Libre Baskerville</vt:lpstr>
      <vt:lpstr>Arial</vt:lpstr>
      <vt:lpstr>Montserrat Light</vt:lpstr>
      <vt:lpstr>Times New Roman</vt:lpstr>
      <vt:lpstr>Blank Presentation</vt:lpstr>
      <vt:lpstr>PowerPoint Presentation</vt:lpstr>
    </vt:vector>
  </TitlesOfParts>
  <Company>Graphicsland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to make a scientific poster</dc:title>
  <dc:subject>Free Poster Presentation Example</dc:subject>
  <dc:creator>Graphicsland/MakeSigns.com</dc:creator>
  <cp:keywords>scientific, research, template, custom, poster, presentation, symposium, printing, PowerPoint, create, design, example, sample, download</cp:keywords>
  <dc:description>This is a free template from MakeSigns.com to help you create the perfect scientific poster.</dc:description>
  <cp:lastModifiedBy>mason lewis</cp:lastModifiedBy>
  <cp:revision>300</cp:revision>
  <cp:lastPrinted>2006-11-15T16:04:57Z</cp:lastPrinted>
  <dcterms:modified xsi:type="dcterms:W3CDTF">2022-03-28T14:20:42Z</dcterms:modified>
  <cp:category>templates for scientific poster</cp:category>
</cp:coreProperties>
</file>