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8" r:id="rId2"/>
  </p:sldIdLst>
  <p:sldSz cx="43891200" cy="32918400"/>
  <p:notesSz cx="7010400" cy="9296400"/>
  <p:defaultTextStyle>
    <a:defPPr>
      <a:defRPr lang="en-US"/>
    </a:defPPr>
    <a:lvl1pPr marL="0" algn="l" defTabSz="2391027" rtl="0" eaLnBrk="1" latinLnBrk="0" hangingPunct="1">
      <a:defRPr sz="9400" kern="1200">
        <a:solidFill>
          <a:schemeClr val="tx1"/>
        </a:solidFill>
        <a:latin typeface="+mn-lt"/>
        <a:ea typeface="+mn-ea"/>
        <a:cs typeface="+mn-cs"/>
      </a:defRPr>
    </a:lvl1pPr>
    <a:lvl2pPr marL="2391027" algn="l" defTabSz="2391027" rtl="0" eaLnBrk="1" latinLnBrk="0" hangingPunct="1">
      <a:defRPr sz="9400" kern="1200">
        <a:solidFill>
          <a:schemeClr val="tx1"/>
        </a:solidFill>
        <a:latin typeface="+mn-lt"/>
        <a:ea typeface="+mn-ea"/>
        <a:cs typeface="+mn-cs"/>
      </a:defRPr>
    </a:lvl2pPr>
    <a:lvl3pPr marL="4782055" algn="l" defTabSz="2391027" rtl="0" eaLnBrk="1" latinLnBrk="0" hangingPunct="1">
      <a:defRPr sz="9400" kern="1200">
        <a:solidFill>
          <a:schemeClr val="tx1"/>
        </a:solidFill>
        <a:latin typeface="+mn-lt"/>
        <a:ea typeface="+mn-ea"/>
        <a:cs typeface="+mn-cs"/>
      </a:defRPr>
    </a:lvl3pPr>
    <a:lvl4pPr marL="7173082" algn="l" defTabSz="2391027" rtl="0" eaLnBrk="1" latinLnBrk="0" hangingPunct="1">
      <a:defRPr sz="9400" kern="1200">
        <a:solidFill>
          <a:schemeClr val="tx1"/>
        </a:solidFill>
        <a:latin typeface="+mn-lt"/>
        <a:ea typeface="+mn-ea"/>
        <a:cs typeface="+mn-cs"/>
      </a:defRPr>
    </a:lvl4pPr>
    <a:lvl5pPr marL="9564111" algn="l" defTabSz="2391027" rtl="0" eaLnBrk="1" latinLnBrk="0" hangingPunct="1">
      <a:defRPr sz="9400" kern="1200">
        <a:solidFill>
          <a:schemeClr val="tx1"/>
        </a:solidFill>
        <a:latin typeface="+mn-lt"/>
        <a:ea typeface="+mn-ea"/>
        <a:cs typeface="+mn-cs"/>
      </a:defRPr>
    </a:lvl5pPr>
    <a:lvl6pPr marL="11955138" algn="l" defTabSz="2391027" rtl="0" eaLnBrk="1" latinLnBrk="0" hangingPunct="1">
      <a:defRPr sz="9400" kern="1200">
        <a:solidFill>
          <a:schemeClr val="tx1"/>
        </a:solidFill>
        <a:latin typeface="+mn-lt"/>
        <a:ea typeface="+mn-ea"/>
        <a:cs typeface="+mn-cs"/>
      </a:defRPr>
    </a:lvl6pPr>
    <a:lvl7pPr marL="14346165" algn="l" defTabSz="2391027" rtl="0" eaLnBrk="1" latinLnBrk="0" hangingPunct="1">
      <a:defRPr sz="9400" kern="1200">
        <a:solidFill>
          <a:schemeClr val="tx1"/>
        </a:solidFill>
        <a:latin typeface="+mn-lt"/>
        <a:ea typeface="+mn-ea"/>
        <a:cs typeface="+mn-cs"/>
      </a:defRPr>
    </a:lvl7pPr>
    <a:lvl8pPr marL="16737192" algn="l" defTabSz="2391027" rtl="0" eaLnBrk="1" latinLnBrk="0" hangingPunct="1">
      <a:defRPr sz="9400" kern="1200">
        <a:solidFill>
          <a:schemeClr val="tx1"/>
        </a:solidFill>
        <a:latin typeface="+mn-lt"/>
        <a:ea typeface="+mn-ea"/>
        <a:cs typeface="+mn-cs"/>
      </a:defRPr>
    </a:lvl8pPr>
    <a:lvl9pPr marL="19128220" algn="l" defTabSz="2391027" rtl="0" eaLnBrk="1" latinLnBrk="0" hangingPunct="1">
      <a:defRPr sz="9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7" userDrawn="1">
          <p15:clr>
            <a:srgbClr val="A4A3A4"/>
          </p15:clr>
        </p15:guide>
        <p15:guide id="2" pos="1382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D8BF"/>
    <a:srgbClr val="6ED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11C855-3784-470A-A5B0-BFA3F4CA8F74}" v="1" dt="2022-03-27T19:27:16.9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15620"/>
    <p:restoredTop sz="95743" autoAdjust="0"/>
  </p:normalViewPr>
  <p:slideViewPr>
    <p:cSldViewPr snapToObjects="1">
      <p:cViewPr varScale="1">
        <p:scale>
          <a:sx n="24" d="100"/>
          <a:sy n="24" d="100"/>
        </p:scale>
        <p:origin x="2034" y="54"/>
      </p:cViewPr>
      <p:guideLst>
        <p:guide orient="horz" pos="10367"/>
        <p:guide pos="13824"/>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hammad AbdelFattah" userId="eb7f18e86a3d4f15" providerId="LiveId" clId="{4211C855-3784-470A-A5B0-BFA3F4CA8F74}"/>
    <pc:docChg chg="undo custSel addSld delSld modSld">
      <pc:chgData name="Mohammad AbdelFattah" userId="eb7f18e86a3d4f15" providerId="LiveId" clId="{4211C855-3784-470A-A5B0-BFA3F4CA8F74}" dt="2022-03-28T00:42:16.346" v="114" actId="47"/>
      <pc:docMkLst>
        <pc:docMk/>
      </pc:docMkLst>
      <pc:sldChg chg="modSp mod">
        <pc:chgData name="Mohammad AbdelFattah" userId="eb7f18e86a3d4f15" providerId="LiveId" clId="{4211C855-3784-470A-A5B0-BFA3F4CA8F74}" dt="2022-03-27T19:18:16.605" v="108" actId="1076"/>
        <pc:sldMkLst>
          <pc:docMk/>
          <pc:sldMk cId="1346557915" sldId="258"/>
        </pc:sldMkLst>
        <pc:spChg chg="mod">
          <ac:chgData name="Mohammad AbdelFattah" userId="eb7f18e86a3d4f15" providerId="LiveId" clId="{4211C855-3784-470A-A5B0-BFA3F4CA8F74}" dt="2022-03-27T03:06:55.961" v="10" actId="1076"/>
          <ac:spMkLst>
            <pc:docMk/>
            <pc:sldMk cId="1346557915" sldId="258"/>
            <ac:spMk id="8" creationId="{00000000-0000-0000-0000-000000000000}"/>
          </ac:spMkLst>
        </pc:spChg>
        <pc:spChg chg="mod">
          <ac:chgData name="Mohammad AbdelFattah" userId="eb7f18e86a3d4f15" providerId="LiveId" clId="{4211C855-3784-470A-A5B0-BFA3F4CA8F74}" dt="2022-03-27T19:17:59.926" v="107" actId="20577"/>
          <ac:spMkLst>
            <pc:docMk/>
            <pc:sldMk cId="1346557915" sldId="258"/>
            <ac:spMk id="25" creationId="{EF08BFEE-4CA4-4720-A7C8-EB9F97109EC4}"/>
          </ac:spMkLst>
        </pc:spChg>
        <pc:spChg chg="mod">
          <ac:chgData name="Mohammad AbdelFattah" userId="eb7f18e86a3d4f15" providerId="LiveId" clId="{4211C855-3784-470A-A5B0-BFA3F4CA8F74}" dt="2022-03-27T03:10:56.743" v="84" actId="1076"/>
          <ac:spMkLst>
            <pc:docMk/>
            <pc:sldMk cId="1346557915" sldId="258"/>
            <ac:spMk id="35" creationId="{00000000-0000-0000-0000-000000000000}"/>
          </ac:spMkLst>
        </pc:spChg>
        <pc:spChg chg="mod">
          <ac:chgData name="Mohammad AbdelFattah" userId="eb7f18e86a3d4f15" providerId="LiveId" clId="{4211C855-3784-470A-A5B0-BFA3F4CA8F74}" dt="2022-03-27T03:10:03.400" v="40" actId="1076"/>
          <ac:spMkLst>
            <pc:docMk/>
            <pc:sldMk cId="1346557915" sldId="258"/>
            <ac:spMk id="37" creationId="{00000000-0000-0000-0000-000000000000}"/>
          </ac:spMkLst>
        </pc:spChg>
        <pc:spChg chg="mod">
          <ac:chgData name="Mohammad AbdelFattah" userId="eb7f18e86a3d4f15" providerId="LiveId" clId="{4211C855-3784-470A-A5B0-BFA3F4CA8F74}" dt="2022-03-27T03:09:14.531" v="36" actId="20577"/>
          <ac:spMkLst>
            <pc:docMk/>
            <pc:sldMk cId="1346557915" sldId="258"/>
            <ac:spMk id="43" creationId="{00000000-0000-0000-0000-000000000000}"/>
          </ac:spMkLst>
        </pc:spChg>
        <pc:graphicFrameChg chg="mod modGraphic">
          <ac:chgData name="Mohammad AbdelFattah" userId="eb7f18e86a3d4f15" providerId="LiveId" clId="{4211C855-3784-470A-A5B0-BFA3F4CA8F74}" dt="2022-03-27T03:07:14.484" v="12" actId="14100"/>
          <ac:graphicFrameMkLst>
            <pc:docMk/>
            <pc:sldMk cId="1346557915" sldId="258"/>
            <ac:graphicFrameMk id="55" creationId="{DBCFE2EC-F221-44BE-AA5C-D88C650BE768}"/>
          </ac:graphicFrameMkLst>
        </pc:graphicFrameChg>
        <pc:graphicFrameChg chg="mod">
          <ac:chgData name="Mohammad AbdelFattah" userId="eb7f18e86a3d4f15" providerId="LiveId" clId="{4211C855-3784-470A-A5B0-BFA3F4CA8F74}" dt="2022-03-27T03:09:23.248" v="37" actId="1076"/>
          <ac:graphicFrameMkLst>
            <pc:docMk/>
            <pc:sldMk cId="1346557915" sldId="258"/>
            <ac:graphicFrameMk id="193" creationId="{B72547B4-F187-4D3A-99B2-B3AF7FE90A89}"/>
          </ac:graphicFrameMkLst>
        </pc:graphicFrameChg>
        <pc:graphicFrameChg chg="mod modGraphic">
          <ac:chgData name="Mohammad AbdelFattah" userId="eb7f18e86a3d4f15" providerId="LiveId" clId="{4211C855-3784-470A-A5B0-BFA3F4CA8F74}" dt="2022-03-27T19:18:16.605" v="108" actId="1076"/>
          <ac:graphicFrameMkLst>
            <pc:docMk/>
            <pc:sldMk cId="1346557915" sldId="258"/>
            <ac:graphicFrameMk id="194" creationId="{ED6E1EF2-66F4-4753-8554-F59DC3E68E50}"/>
          </ac:graphicFrameMkLst>
        </pc:graphicFrameChg>
      </pc:sldChg>
      <pc:sldChg chg="new del">
        <pc:chgData name="Mohammad AbdelFattah" userId="eb7f18e86a3d4f15" providerId="LiveId" clId="{4211C855-3784-470A-A5B0-BFA3F4CA8F74}" dt="2022-03-27T19:27:19.991" v="111" actId="47"/>
        <pc:sldMkLst>
          <pc:docMk/>
          <pc:sldMk cId="3973876524" sldId="259"/>
        </pc:sldMkLst>
      </pc:sldChg>
      <pc:sldChg chg="add del setBg">
        <pc:chgData name="Mohammad AbdelFattah" userId="eb7f18e86a3d4f15" providerId="LiveId" clId="{4211C855-3784-470A-A5B0-BFA3F4CA8F74}" dt="2022-03-28T00:42:16.346" v="114" actId="47"/>
        <pc:sldMkLst>
          <pc:docMk/>
          <pc:sldMk cId="3772209545" sldId="260"/>
        </pc:sldMkLst>
      </pc:sldChg>
      <pc:sldChg chg="new del">
        <pc:chgData name="Mohammad AbdelFattah" userId="eb7f18e86a3d4f15" providerId="LiveId" clId="{4211C855-3784-470A-A5B0-BFA3F4CA8F74}" dt="2022-03-27T19:28:22.716" v="113" actId="47"/>
        <pc:sldMkLst>
          <pc:docMk/>
          <pc:sldMk cId="382487925" sldId="26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1F6E1E5-F98F-4DBD-BA96-23E7BE3B273A}" type="datetimeFigureOut">
              <a:rPr lang="en-US" smtClean="0"/>
              <a:t>3/27/2022</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A726C4E-3FB8-4DCD-8B79-F8B6A8B6611A}" type="slidenum">
              <a:rPr lang="en-US" smtClean="0"/>
              <a:t>‹#›</a:t>
            </a:fld>
            <a:endParaRPr lang="en-US"/>
          </a:p>
        </p:txBody>
      </p:sp>
    </p:spTree>
    <p:extLst>
      <p:ext uri="{BB962C8B-B14F-4D97-AF65-F5344CB8AC3E}">
        <p14:creationId xmlns:p14="http://schemas.microsoft.com/office/powerpoint/2010/main" val="3873319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726C4E-3FB8-4DCD-8B79-F8B6A8B6611A}" type="slidenum">
              <a:rPr lang="en-US" smtClean="0"/>
              <a:t>1</a:t>
            </a:fld>
            <a:endParaRPr lang="en-US"/>
          </a:p>
        </p:txBody>
      </p:sp>
    </p:spTree>
    <p:extLst>
      <p:ext uri="{BB962C8B-B14F-4D97-AF65-F5344CB8AC3E}">
        <p14:creationId xmlns:p14="http://schemas.microsoft.com/office/powerpoint/2010/main" val="3659877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4"/>
            <a:ext cx="37307520" cy="7056120"/>
          </a:xfrm>
          <a:prstGeom prst="rect">
            <a:avLst/>
          </a:prstGeom>
        </p:spPr>
        <p:txBody>
          <a:bodyPr vert="horz" lIns="501612" tIns="250806" rIns="501612" bIns="250806"/>
          <a:lstStyle/>
          <a:p>
            <a:r>
              <a:rPr lang="en-US"/>
              <a:t>Click to edit Master title style</a:t>
            </a:r>
          </a:p>
        </p:txBody>
      </p:sp>
      <p:sp>
        <p:nvSpPr>
          <p:cNvPr id="3" name="Subtitle 2"/>
          <p:cNvSpPr>
            <a:spLocks noGrp="1"/>
          </p:cNvSpPr>
          <p:nvPr>
            <p:ph type="subTitle" idx="1"/>
          </p:nvPr>
        </p:nvSpPr>
        <p:spPr>
          <a:xfrm>
            <a:off x="6583680" y="18653760"/>
            <a:ext cx="30723840" cy="8412480"/>
          </a:xfrm>
          <a:prstGeom prst="rect">
            <a:avLst/>
          </a:prstGeom>
        </p:spPr>
        <p:txBody>
          <a:bodyPr vert="horz" lIns="501612" tIns="250806" rIns="501612" bIns="250806"/>
          <a:lstStyle>
            <a:lvl1pPr marL="0" indent="0" algn="ctr">
              <a:buNone/>
              <a:defRPr>
                <a:solidFill>
                  <a:schemeClr val="tx1">
                    <a:tint val="75000"/>
                  </a:schemeClr>
                </a:solidFill>
              </a:defRPr>
            </a:lvl1pPr>
            <a:lvl2pPr marL="1842434" indent="0" algn="ctr">
              <a:buNone/>
              <a:defRPr>
                <a:solidFill>
                  <a:schemeClr val="tx1">
                    <a:tint val="75000"/>
                  </a:schemeClr>
                </a:solidFill>
              </a:defRPr>
            </a:lvl2pPr>
            <a:lvl3pPr marL="3684868" indent="0" algn="ctr">
              <a:buNone/>
              <a:defRPr>
                <a:solidFill>
                  <a:schemeClr val="tx1">
                    <a:tint val="75000"/>
                  </a:schemeClr>
                </a:solidFill>
              </a:defRPr>
            </a:lvl3pPr>
            <a:lvl4pPr marL="5527302" indent="0" algn="ctr">
              <a:buNone/>
              <a:defRPr>
                <a:solidFill>
                  <a:schemeClr val="tx1">
                    <a:tint val="75000"/>
                  </a:schemeClr>
                </a:solidFill>
              </a:defRPr>
            </a:lvl4pPr>
            <a:lvl5pPr marL="7369736" indent="0" algn="ctr">
              <a:buNone/>
              <a:defRPr>
                <a:solidFill>
                  <a:schemeClr val="tx1">
                    <a:tint val="75000"/>
                  </a:schemeClr>
                </a:solidFill>
              </a:defRPr>
            </a:lvl5pPr>
            <a:lvl6pPr marL="9212171" indent="0" algn="ctr">
              <a:buNone/>
              <a:defRPr>
                <a:solidFill>
                  <a:schemeClr val="tx1">
                    <a:tint val="75000"/>
                  </a:schemeClr>
                </a:solidFill>
              </a:defRPr>
            </a:lvl6pPr>
            <a:lvl7pPr marL="11054605" indent="0" algn="ctr">
              <a:buNone/>
              <a:defRPr>
                <a:solidFill>
                  <a:schemeClr val="tx1">
                    <a:tint val="75000"/>
                  </a:schemeClr>
                </a:solidFill>
              </a:defRPr>
            </a:lvl7pPr>
            <a:lvl8pPr marL="12897038" indent="0" algn="ctr">
              <a:buNone/>
              <a:defRPr>
                <a:solidFill>
                  <a:schemeClr val="tx1">
                    <a:tint val="75000"/>
                  </a:schemeClr>
                </a:solidFill>
              </a:defRPr>
            </a:lvl8pPr>
            <a:lvl9pPr marL="14739473"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3"/>
            <a:ext cx="39502080" cy="5486400"/>
          </a:xfrm>
          <a:prstGeom prst="rect">
            <a:avLst/>
          </a:prstGeom>
        </p:spPr>
        <p:txBody>
          <a:bodyPr vert="horz" lIns="501612" tIns="250806" rIns="501612" bIns="250806"/>
          <a:lstStyle/>
          <a:p>
            <a:r>
              <a:rPr lang="en-US"/>
              <a:t>Click to edit Master title style</a:t>
            </a:r>
          </a:p>
        </p:txBody>
      </p:sp>
      <p:sp>
        <p:nvSpPr>
          <p:cNvPr id="3" name="Content Placeholder 2"/>
          <p:cNvSpPr>
            <a:spLocks noGrp="1"/>
          </p:cNvSpPr>
          <p:nvPr>
            <p:ph idx="1"/>
          </p:nvPr>
        </p:nvSpPr>
        <p:spPr>
          <a:xfrm>
            <a:off x="2194560" y="7680966"/>
            <a:ext cx="39502080" cy="21724622"/>
          </a:xfrm>
          <a:prstGeom prst="rect">
            <a:avLst/>
          </a:prstGeom>
        </p:spPr>
        <p:txBody>
          <a:bodyPr vert="horz" lIns="501612" tIns="250806" rIns="501612" bIns="250806"/>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3" y="21153122"/>
            <a:ext cx="37307520" cy="6537960"/>
          </a:xfrm>
          <a:prstGeom prst="rect">
            <a:avLst/>
          </a:prstGeom>
        </p:spPr>
        <p:txBody>
          <a:bodyPr vert="horz" lIns="501612" tIns="250806" rIns="501612" bIns="250806" anchor="t"/>
          <a:lstStyle>
            <a:lvl1pPr algn="l">
              <a:defRPr sz="16088" b="1" cap="all"/>
            </a:lvl1pPr>
          </a:lstStyle>
          <a:p>
            <a:r>
              <a:rPr lang="en-US"/>
              <a:t>Click to edit Master title style</a:t>
            </a:r>
          </a:p>
        </p:txBody>
      </p:sp>
      <p:sp>
        <p:nvSpPr>
          <p:cNvPr id="3" name="Text Placeholder 2"/>
          <p:cNvSpPr>
            <a:spLocks noGrp="1"/>
          </p:cNvSpPr>
          <p:nvPr>
            <p:ph type="body" idx="1"/>
          </p:nvPr>
        </p:nvSpPr>
        <p:spPr>
          <a:xfrm>
            <a:off x="3467103" y="13952231"/>
            <a:ext cx="37307520" cy="7200897"/>
          </a:xfrm>
          <a:prstGeom prst="rect">
            <a:avLst/>
          </a:prstGeom>
        </p:spPr>
        <p:txBody>
          <a:bodyPr vert="horz" lIns="501612" tIns="250806" rIns="501612" bIns="250806" anchor="b"/>
          <a:lstStyle>
            <a:lvl1pPr marL="0" indent="0">
              <a:buNone/>
              <a:defRPr sz="8081">
                <a:solidFill>
                  <a:schemeClr val="tx1">
                    <a:tint val="75000"/>
                  </a:schemeClr>
                </a:solidFill>
              </a:defRPr>
            </a:lvl1pPr>
            <a:lvl2pPr marL="1842434" indent="0">
              <a:buNone/>
              <a:defRPr sz="7272">
                <a:solidFill>
                  <a:schemeClr val="tx1">
                    <a:tint val="75000"/>
                  </a:schemeClr>
                </a:solidFill>
              </a:defRPr>
            </a:lvl2pPr>
            <a:lvl3pPr marL="3684868" indent="0">
              <a:buNone/>
              <a:defRPr sz="6464">
                <a:solidFill>
                  <a:schemeClr val="tx1">
                    <a:tint val="75000"/>
                  </a:schemeClr>
                </a:solidFill>
              </a:defRPr>
            </a:lvl3pPr>
            <a:lvl4pPr marL="5527302" indent="0">
              <a:buNone/>
              <a:defRPr sz="5657">
                <a:solidFill>
                  <a:schemeClr val="tx1">
                    <a:tint val="75000"/>
                  </a:schemeClr>
                </a:solidFill>
              </a:defRPr>
            </a:lvl4pPr>
            <a:lvl5pPr marL="7369736" indent="0">
              <a:buNone/>
              <a:defRPr sz="5657">
                <a:solidFill>
                  <a:schemeClr val="tx1">
                    <a:tint val="75000"/>
                  </a:schemeClr>
                </a:solidFill>
              </a:defRPr>
            </a:lvl5pPr>
            <a:lvl6pPr marL="9212171" indent="0">
              <a:buNone/>
              <a:defRPr sz="5657">
                <a:solidFill>
                  <a:schemeClr val="tx1">
                    <a:tint val="75000"/>
                  </a:schemeClr>
                </a:solidFill>
              </a:defRPr>
            </a:lvl6pPr>
            <a:lvl7pPr marL="11054605" indent="0">
              <a:buNone/>
              <a:defRPr sz="5657">
                <a:solidFill>
                  <a:schemeClr val="tx1">
                    <a:tint val="75000"/>
                  </a:schemeClr>
                </a:solidFill>
              </a:defRPr>
            </a:lvl7pPr>
            <a:lvl8pPr marL="12897038" indent="0">
              <a:buNone/>
              <a:defRPr sz="5657">
                <a:solidFill>
                  <a:schemeClr val="tx1">
                    <a:tint val="75000"/>
                  </a:schemeClr>
                </a:solidFill>
              </a:defRPr>
            </a:lvl8pPr>
            <a:lvl9pPr marL="14739473" indent="0">
              <a:buNone/>
              <a:defRPr sz="5657">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3"/>
            <a:ext cx="39502080" cy="5486400"/>
          </a:xfrm>
          <a:prstGeom prst="rect">
            <a:avLst/>
          </a:prstGeom>
        </p:spPr>
        <p:txBody>
          <a:bodyPr vert="horz" lIns="501612" tIns="250806" rIns="501612" bIns="250806"/>
          <a:lstStyle/>
          <a:p>
            <a:r>
              <a:rPr lang="en-US"/>
              <a:t>Click to edit Master title style</a:t>
            </a:r>
          </a:p>
        </p:txBody>
      </p:sp>
      <p:sp>
        <p:nvSpPr>
          <p:cNvPr id="3" name="Content Placeholder 2"/>
          <p:cNvSpPr>
            <a:spLocks noGrp="1"/>
          </p:cNvSpPr>
          <p:nvPr>
            <p:ph sz="half" idx="1"/>
          </p:nvPr>
        </p:nvSpPr>
        <p:spPr>
          <a:xfrm>
            <a:off x="2194560" y="7680966"/>
            <a:ext cx="19385280" cy="21724622"/>
          </a:xfrm>
          <a:prstGeom prst="rect">
            <a:avLst/>
          </a:prstGeom>
        </p:spPr>
        <p:txBody>
          <a:bodyPr vert="horz" lIns="501612" tIns="250806" rIns="501612" bIns="250806"/>
          <a:lstStyle>
            <a:lvl1pPr>
              <a:defRPr sz="11313"/>
            </a:lvl1pPr>
            <a:lvl2pPr>
              <a:defRPr sz="9696"/>
            </a:lvl2pPr>
            <a:lvl3pPr>
              <a:defRPr sz="8081"/>
            </a:lvl3pPr>
            <a:lvl4pPr>
              <a:defRPr sz="7272"/>
            </a:lvl4pPr>
            <a:lvl5pPr>
              <a:defRPr sz="7272"/>
            </a:lvl5pPr>
            <a:lvl6pPr>
              <a:defRPr sz="7272"/>
            </a:lvl6pPr>
            <a:lvl7pPr>
              <a:defRPr sz="7272"/>
            </a:lvl7pPr>
            <a:lvl8pPr>
              <a:defRPr sz="7272"/>
            </a:lvl8pPr>
            <a:lvl9pPr>
              <a:defRPr sz="727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0" y="7680966"/>
            <a:ext cx="19385280" cy="21724622"/>
          </a:xfrm>
          <a:prstGeom prst="rect">
            <a:avLst/>
          </a:prstGeom>
        </p:spPr>
        <p:txBody>
          <a:bodyPr vert="horz" lIns="501612" tIns="250806" rIns="501612" bIns="250806"/>
          <a:lstStyle>
            <a:lvl1pPr>
              <a:defRPr sz="11313"/>
            </a:lvl1pPr>
            <a:lvl2pPr>
              <a:defRPr sz="9696"/>
            </a:lvl2pPr>
            <a:lvl3pPr>
              <a:defRPr sz="8081"/>
            </a:lvl3pPr>
            <a:lvl4pPr>
              <a:defRPr sz="7272"/>
            </a:lvl4pPr>
            <a:lvl5pPr>
              <a:defRPr sz="7272"/>
            </a:lvl5pPr>
            <a:lvl6pPr>
              <a:defRPr sz="7272"/>
            </a:lvl6pPr>
            <a:lvl7pPr>
              <a:defRPr sz="7272"/>
            </a:lvl7pPr>
            <a:lvl8pPr>
              <a:defRPr sz="7272"/>
            </a:lvl8pPr>
            <a:lvl9pPr>
              <a:defRPr sz="727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3"/>
            <a:ext cx="39502080" cy="5486400"/>
          </a:xfrm>
          <a:prstGeom prst="rect">
            <a:avLst/>
          </a:prstGeom>
        </p:spPr>
        <p:txBody>
          <a:bodyPr vert="horz" lIns="501612" tIns="250806" rIns="501612" bIns="250806"/>
          <a:lstStyle>
            <a:lvl1pPr>
              <a:defRPr/>
            </a:lvl1pPr>
          </a:lstStyle>
          <a:p>
            <a:r>
              <a:rPr lang="en-US"/>
              <a:t>Click to edit Master title style</a:t>
            </a:r>
          </a:p>
        </p:txBody>
      </p:sp>
      <p:sp>
        <p:nvSpPr>
          <p:cNvPr id="3" name="Text Placeholder 2"/>
          <p:cNvSpPr>
            <a:spLocks noGrp="1"/>
          </p:cNvSpPr>
          <p:nvPr>
            <p:ph type="body" idx="1"/>
          </p:nvPr>
        </p:nvSpPr>
        <p:spPr>
          <a:xfrm>
            <a:off x="2194565" y="7368546"/>
            <a:ext cx="19392903" cy="3070857"/>
          </a:xfrm>
          <a:prstGeom prst="rect">
            <a:avLst/>
          </a:prstGeom>
        </p:spPr>
        <p:txBody>
          <a:bodyPr vert="horz" lIns="501612" tIns="250806" rIns="501612" bIns="250806" anchor="b"/>
          <a:lstStyle>
            <a:lvl1pPr marL="0" indent="0">
              <a:buNone/>
              <a:defRPr sz="9696" b="1"/>
            </a:lvl1pPr>
            <a:lvl2pPr marL="1842434" indent="0">
              <a:buNone/>
              <a:defRPr sz="8081" b="1"/>
            </a:lvl2pPr>
            <a:lvl3pPr marL="3684868" indent="0">
              <a:buNone/>
              <a:defRPr sz="7272" b="1"/>
            </a:lvl3pPr>
            <a:lvl4pPr marL="5527302" indent="0">
              <a:buNone/>
              <a:defRPr sz="6464" b="1"/>
            </a:lvl4pPr>
            <a:lvl5pPr marL="7369736" indent="0">
              <a:buNone/>
              <a:defRPr sz="6464" b="1"/>
            </a:lvl5pPr>
            <a:lvl6pPr marL="9212171" indent="0">
              <a:buNone/>
              <a:defRPr sz="6464" b="1"/>
            </a:lvl6pPr>
            <a:lvl7pPr marL="11054605" indent="0">
              <a:buNone/>
              <a:defRPr sz="6464" b="1"/>
            </a:lvl7pPr>
            <a:lvl8pPr marL="12897038" indent="0">
              <a:buNone/>
              <a:defRPr sz="6464" b="1"/>
            </a:lvl8pPr>
            <a:lvl9pPr marL="14739473" indent="0">
              <a:buNone/>
              <a:defRPr sz="6464" b="1"/>
            </a:lvl9pPr>
          </a:lstStyle>
          <a:p>
            <a:pPr lvl="0"/>
            <a:r>
              <a:rPr lang="en-US"/>
              <a:t>Click to edit Master text styles</a:t>
            </a:r>
          </a:p>
        </p:txBody>
      </p:sp>
      <p:sp>
        <p:nvSpPr>
          <p:cNvPr id="4" name="Content Placeholder 3"/>
          <p:cNvSpPr>
            <a:spLocks noGrp="1"/>
          </p:cNvSpPr>
          <p:nvPr>
            <p:ph sz="half" idx="2"/>
          </p:nvPr>
        </p:nvSpPr>
        <p:spPr>
          <a:xfrm>
            <a:off x="2194565" y="10439403"/>
            <a:ext cx="19392903" cy="18966183"/>
          </a:xfrm>
          <a:prstGeom prst="rect">
            <a:avLst/>
          </a:prstGeom>
        </p:spPr>
        <p:txBody>
          <a:bodyPr vert="horz" lIns="501612" tIns="250806" rIns="501612" bIns="250806"/>
          <a:lstStyle>
            <a:lvl1pPr>
              <a:defRPr sz="9696"/>
            </a:lvl1pPr>
            <a:lvl2pPr>
              <a:defRPr sz="8081"/>
            </a:lvl2pPr>
            <a:lvl3pPr>
              <a:defRPr sz="7272"/>
            </a:lvl3pPr>
            <a:lvl4pPr>
              <a:defRPr sz="6464"/>
            </a:lvl4pPr>
            <a:lvl5pPr>
              <a:defRPr sz="6464"/>
            </a:lvl5pPr>
            <a:lvl6pPr>
              <a:defRPr sz="6464"/>
            </a:lvl6pPr>
            <a:lvl7pPr>
              <a:defRPr sz="6464"/>
            </a:lvl7pPr>
            <a:lvl8pPr>
              <a:defRPr sz="6464"/>
            </a:lvl8pPr>
            <a:lvl9pPr>
              <a:defRPr sz="64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4" y="7368546"/>
            <a:ext cx="19400520" cy="3070857"/>
          </a:xfrm>
          <a:prstGeom prst="rect">
            <a:avLst/>
          </a:prstGeom>
        </p:spPr>
        <p:txBody>
          <a:bodyPr vert="horz" lIns="501612" tIns="250806" rIns="501612" bIns="250806" anchor="b"/>
          <a:lstStyle>
            <a:lvl1pPr marL="0" indent="0">
              <a:buNone/>
              <a:defRPr sz="9696" b="1"/>
            </a:lvl1pPr>
            <a:lvl2pPr marL="1842434" indent="0">
              <a:buNone/>
              <a:defRPr sz="8081" b="1"/>
            </a:lvl2pPr>
            <a:lvl3pPr marL="3684868" indent="0">
              <a:buNone/>
              <a:defRPr sz="7272" b="1"/>
            </a:lvl3pPr>
            <a:lvl4pPr marL="5527302" indent="0">
              <a:buNone/>
              <a:defRPr sz="6464" b="1"/>
            </a:lvl4pPr>
            <a:lvl5pPr marL="7369736" indent="0">
              <a:buNone/>
              <a:defRPr sz="6464" b="1"/>
            </a:lvl5pPr>
            <a:lvl6pPr marL="9212171" indent="0">
              <a:buNone/>
              <a:defRPr sz="6464" b="1"/>
            </a:lvl6pPr>
            <a:lvl7pPr marL="11054605" indent="0">
              <a:buNone/>
              <a:defRPr sz="6464" b="1"/>
            </a:lvl7pPr>
            <a:lvl8pPr marL="12897038" indent="0">
              <a:buNone/>
              <a:defRPr sz="6464" b="1"/>
            </a:lvl8pPr>
            <a:lvl9pPr marL="14739473" indent="0">
              <a:buNone/>
              <a:defRPr sz="6464" b="1"/>
            </a:lvl9pPr>
          </a:lstStyle>
          <a:p>
            <a:pPr lvl="0"/>
            <a:r>
              <a:rPr lang="en-US"/>
              <a:t>Click to edit Master text styles</a:t>
            </a:r>
          </a:p>
        </p:txBody>
      </p:sp>
      <p:sp>
        <p:nvSpPr>
          <p:cNvPr id="6" name="Content Placeholder 5"/>
          <p:cNvSpPr>
            <a:spLocks noGrp="1"/>
          </p:cNvSpPr>
          <p:nvPr>
            <p:ph sz="quarter" idx="4"/>
          </p:nvPr>
        </p:nvSpPr>
        <p:spPr>
          <a:xfrm>
            <a:off x="22296124" y="10439403"/>
            <a:ext cx="19400520" cy="18966183"/>
          </a:xfrm>
          <a:prstGeom prst="rect">
            <a:avLst/>
          </a:prstGeom>
        </p:spPr>
        <p:txBody>
          <a:bodyPr vert="horz" lIns="501612" tIns="250806" rIns="501612" bIns="250806"/>
          <a:lstStyle>
            <a:lvl1pPr>
              <a:defRPr sz="9696"/>
            </a:lvl1pPr>
            <a:lvl2pPr>
              <a:defRPr sz="8081"/>
            </a:lvl2pPr>
            <a:lvl3pPr>
              <a:defRPr sz="7272"/>
            </a:lvl3pPr>
            <a:lvl4pPr>
              <a:defRPr sz="6464"/>
            </a:lvl4pPr>
            <a:lvl5pPr>
              <a:defRPr sz="6464"/>
            </a:lvl5pPr>
            <a:lvl6pPr>
              <a:defRPr sz="6464"/>
            </a:lvl6pPr>
            <a:lvl7pPr>
              <a:defRPr sz="6464"/>
            </a:lvl7pPr>
            <a:lvl8pPr>
              <a:defRPr sz="6464"/>
            </a:lvl8pPr>
            <a:lvl9pPr>
              <a:defRPr sz="64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3"/>
            <a:ext cx="39502080" cy="5486400"/>
          </a:xfrm>
          <a:prstGeom prst="rect">
            <a:avLst/>
          </a:prstGeom>
        </p:spPr>
        <p:txBody>
          <a:bodyPr vert="horz" lIns="501612" tIns="250806" rIns="501612" bIns="250806"/>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71" y="1310640"/>
            <a:ext cx="14439903" cy="5577840"/>
          </a:xfrm>
          <a:prstGeom prst="rect">
            <a:avLst/>
          </a:prstGeom>
        </p:spPr>
        <p:txBody>
          <a:bodyPr vert="horz" lIns="501612" tIns="250806" rIns="501612" bIns="250806" anchor="b"/>
          <a:lstStyle>
            <a:lvl1pPr algn="l">
              <a:defRPr sz="8081" b="1"/>
            </a:lvl1pPr>
          </a:lstStyle>
          <a:p>
            <a:r>
              <a:rPr lang="en-US"/>
              <a:t>Click to edit Master title style</a:t>
            </a:r>
          </a:p>
        </p:txBody>
      </p:sp>
      <p:sp>
        <p:nvSpPr>
          <p:cNvPr id="3" name="Content Placeholder 2"/>
          <p:cNvSpPr>
            <a:spLocks noGrp="1"/>
          </p:cNvSpPr>
          <p:nvPr>
            <p:ph idx="1"/>
          </p:nvPr>
        </p:nvSpPr>
        <p:spPr>
          <a:xfrm>
            <a:off x="17160240" y="1310646"/>
            <a:ext cx="24536400" cy="28094943"/>
          </a:xfrm>
          <a:prstGeom prst="rect">
            <a:avLst/>
          </a:prstGeom>
        </p:spPr>
        <p:txBody>
          <a:bodyPr vert="horz" lIns="501612" tIns="250806" rIns="501612" bIns="250806"/>
          <a:lstStyle>
            <a:lvl1pPr>
              <a:defRPr sz="12928"/>
            </a:lvl1pPr>
            <a:lvl2pPr>
              <a:defRPr sz="11313"/>
            </a:lvl2pPr>
            <a:lvl3pPr>
              <a:defRPr sz="9696"/>
            </a:lvl3pPr>
            <a:lvl4pPr>
              <a:defRPr sz="8081"/>
            </a:lvl4pPr>
            <a:lvl5pPr>
              <a:defRPr sz="8081"/>
            </a:lvl5pPr>
            <a:lvl6pPr>
              <a:defRPr sz="8081"/>
            </a:lvl6pPr>
            <a:lvl7pPr>
              <a:defRPr sz="8081"/>
            </a:lvl7pPr>
            <a:lvl8pPr>
              <a:defRPr sz="8081"/>
            </a:lvl8pPr>
            <a:lvl9pPr>
              <a:defRPr sz="808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71" y="6888486"/>
            <a:ext cx="14439903" cy="22517103"/>
          </a:xfrm>
          <a:prstGeom prst="rect">
            <a:avLst/>
          </a:prstGeom>
        </p:spPr>
        <p:txBody>
          <a:bodyPr vert="horz" lIns="501612" tIns="250806" rIns="501612" bIns="250806"/>
          <a:lstStyle>
            <a:lvl1pPr marL="0" indent="0">
              <a:buNone/>
              <a:defRPr sz="5657"/>
            </a:lvl1pPr>
            <a:lvl2pPr marL="1842434" indent="0">
              <a:buNone/>
              <a:defRPr sz="4849"/>
            </a:lvl2pPr>
            <a:lvl3pPr marL="3684868" indent="0">
              <a:buNone/>
              <a:defRPr sz="4040"/>
            </a:lvl3pPr>
            <a:lvl4pPr marL="5527302" indent="0">
              <a:buNone/>
              <a:defRPr sz="3600"/>
            </a:lvl4pPr>
            <a:lvl5pPr marL="7369736" indent="0">
              <a:buNone/>
              <a:defRPr sz="3600"/>
            </a:lvl5pPr>
            <a:lvl6pPr marL="9212171" indent="0">
              <a:buNone/>
              <a:defRPr sz="3600"/>
            </a:lvl6pPr>
            <a:lvl7pPr marL="11054605" indent="0">
              <a:buNone/>
              <a:defRPr sz="3600"/>
            </a:lvl7pPr>
            <a:lvl8pPr marL="12897038" indent="0">
              <a:buNone/>
              <a:defRPr sz="3600"/>
            </a:lvl8pPr>
            <a:lvl9pPr marL="14739473" indent="0">
              <a:buNone/>
              <a:defRPr sz="36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3" y="23042885"/>
            <a:ext cx="26334720" cy="2720343"/>
          </a:xfrm>
          <a:prstGeom prst="rect">
            <a:avLst/>
          </a:prstGeom>
        </p:spPr>
        <p:txBody>
          <a:bodyPr vert="horz" lIns="501612" tIns="250806" rIns="501612" bIns="250806" anchor="b"/>
          <a:lstStyle>
            <a:lvl1pPr algn="l">
              <a:defRPr sz="8081" b="1"/>
            </a:lvl1pPr>
          </a:lstStyle>
          <a:p>
            <a:r>
              <a:rPr lang="en-US"/>
              <a:t>Click to edit Master title style</a:t>
            </a:r>
          </a:p>
        </p:txBody>
      </p:sp>
      <p:sp>
        <p:nvSpPr>
          <p:cNvPr id="3" name="Picture Placeholder 2"/>
          <p:cNvSpPr>
            <a:spLocks noGrp="1"/>
          </p:cNvSpPr>
          <p:nvPr>
            <p:ph type="pic" idx="1"/>
          </p:nvPr>
        </p:nvSpPr>
        <p:spPr>
          <a:xfrm>
            <a:off x="8602983" y="2941320"/>
            <a:ext cx="26334720" cy="19751040"/>
          </a:xfrm>
          <a:prstGeom prst="rect">
            <a:avLst/>
          </a:prstGeom>
        </p:spPr>
        <p:txBody>
          <a:bodyPr vert="horz" lIns="501612" tIns="250806" rIns="501612" bIns="250806"/>
          <a:lstStyle>
            <a:lvl1pPr marL="0" indent="0">
              <a:buNone/>
              <a:defRPr sz="12928"/>
            </a:lvl1pPr>
            <a:lvl2pPr marL="1842434" indent="0">
              <a:buNone/>
              <a:defRPr sz="11313"/>
            </a:lvl2pPr>
            <a:lvl3pPr marL="3684868" indent="0">
              <a:buNone/>
              <a:defRPr sz="9696"/>
            </a:lvl3pPr>
            <a:lvl4pPr marL="5527302" indent="0">
              <a:buNone/>
              <a:defRPr sz="8081"/>
            </a:lvl4pPr>
            <a:lvl5pPr marL="7369736" indent="0">
              <a:buNone/>
              <a:defRPr sz="8081"/>
            </a:lvl5pPr>
            <a:lvl6pPr marL="9212171" indent="0">
              <a:buNone/>
              <a:defRPr sz="8081"/>
            </a:lvl6pPr>
            <a:lvl7pPr marL="11054605" indent="0">
              <a:buNone/>
              <a:defRPr sz="8081"/>
            </a:lvl7pPr>
            <a:lvl8pPr marL="12897038" indent="0">
              <a:buNone/>
              <a:defRPr sz="8081"/>
            </a:lvl8pPr>
            <a:lvl9pPr marL="14739473" indent="0">
              <a:buNone/>
              <a:defRPr sz="8081"/>
            </a:lvl9pPr>
          </a:lstStyle>
          <a:p>
            <a:endParaRPr lang="en-US"/>
          </a:p>
        </p:txBody>
      </p:sp>
      <p:sp>
        <p:nvSpPr>
          <p:cNvPr id="4" name="Text Placeholder 3"/>
          <p:cNvSpPr>
            <a:spLocks noGrp="1"/>
          </p:cNvSpPr>
          <p:nvPr>
            <p:ph type="body" sz="half" idx="2"/>
          </p:nvPr>
        </p:nvSpPr>
        <p:spPr>
          <a:xfrm>
            <a:off x="8602983" y="25763230"/>
            <a:ext cx="26334720" cy="3863337"/>
          </a:xfrm>
          <a:prstGeom prst="rect">
            <a:avLst/>
          </a:prstGeom>
        </p:spPr>
        <p:txBody>
          <a:bodyPr vert="horz" lIns="501612" tIns="250806" rIns="501612" bIns="250806"/>
          <a:lstStyle>
            <a:lvl1pPr marL="0" indent="0">
              <a:buNone/>
              <a:defRPr sz="5657"/>
            </a:lvl1pPr>
            <a:lvl2pPr marL="1842434" indent="0">
              <a:buNone/>
              <a:defRPr sz="4849"/>
            </a:lvl2pPr>
            <a:lvl3pPr marL="3684868" indent="0">
              <a:buNone/>
              <a:defRPr sz="4040"/>
            </a:lvl3pPr>
            <a:lvl4pPr marL="5527302" indent="0">
              <a:buNone/>
              <a:defRPr sz="3600"/>
            </a:lvl4pPr>
            <a:lvl5pPr marL="7369736" indent="0">
              <a:buNone/>
              <a:defRPr sz="3600"/>
            </a:lvl5pPr>
            <a:lvl6pPr marL="9212171" indent="0">
              <a:buNone/>
              <a:defRPr sz="3600"/>
            </a:lvl6pPr>
            <a:lvl7pPr marL="11054605" indent="0">
              <a:buNone/>
              <a:defRPr sz="3600"/>
            </a:lvl7pPr>
            <a:lvl8pPr marL="12897038" indent="0">
              <a:buNone/>
              <a:defRPr sz="3600"/>
            </a:lvl8pPr>
            <a:lvl9pPr marL="14739473" indent="0">
              <a:buNone/>
              <a:defRPr sz="36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3"/>
            <a:ext cx="39502080" cy="5486400"/>
          </a:xfrm>
          <a:prstGeom prst="rect">
            <a:avLst/>
          </a:prstGeom>
        </p:spPr>
        <p:txBody>
          <a:bodyPr vert="horz" lIns="501612" tIns="250806" rIns="501612" bIns="250806"/>
          <a:lstStyle/>
          <a:p>
            <a:r>
              <a:rPr lang="en-US"/>
              <a:t>Click to edit Master title style</a:t>
            </a:r>
          </a:p>
        </p:txBody>
      </p:sp>
      <p:sp>
        <p:nvSpPr>
          <p:cNvPr id="3" name="Vertical Text Placeholder 2"/>
          <p:cNvSpPr>
            <a:spLocks noGrp="1"/>
          </p:cNvSpPr>
          <p:nvPr>
            <p:ph type="body" orient="vert" idx="1"/>
          </p:nvPr>
        </p:nvSpPr>
        <p:spPr>
          <a:xfrm>
            <a:off x="2194560" y="7680966"/>
            <a:ext cx="39502080" cy="21724622"/>
          </a:xfrm>
          <a:prstGeom prst="rect">
            <a:avLst/>
          </a:prstGeom>
        </p:spPr>
        <p:txBody>
          <a:bodyPr vert="eaVert" lIns="501612" tIns="250806" rIns="501612" bIns="250806"/>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8"/>
            <a:ext cx="9875520" cy="28087320"/>
          </a:xfrm>
          <a:prstGeom prst="rect">
            <a:avLst/>
          </a:prstGeom>
        </p:spPr>
        <p:txBody>
          <a:bodyPr vert="eaVert" lIns="501612" tIns="250806" rIns="501612" bIns="250806"/>
          <a:lstStyle/>
          <a:p>
            <a:r>
              <a:rPr lang="en-US"/>
              <a:t>Click to edit Master title style</a:t>
            </a:r>
          </a:p>
        </p:txBody>
      </p:sp>
      <p:sp>
        <p:nvSpPr>
          <p:cNvPr id="3" name="Vertical Text Placeholder 2"/>
          <p:cNvSpPr>
            <a:spLocks noGrp="1"/>
          </p:cNvSpPr>
          <p:nvPr>
            <p:ph type="body" orient="vert" idx="1"/>
          </p:nvPr>
        </p:nvSpPr>
        <p:spPr>
          <a:xfrm>
            <a:off x="2194560" y="1318268"/>
            <a:ext cx="28895040" cy="28087320"/>
          </a:xfrm>
          <a:prstGeom prst="rect">
            <a:avLst/>
          </a:prstGeom>
        </p:spPr>
        <p:txBody>
          <a:bodyPr vert="eaVert" lIns="501612" tIns="250806" rIns="501612" bIns="250806"/>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842434" rtl="0" eaLnBrk="1" latinLnBrk="0" hangingPunct="1">
        <a:spcBef>
          <a:spcPct val="0"/>
        </a:spcBef>
        <a:buNone/>
        <a:defRPr sz="17703" kern="1200">
          <a:solidFill>
            <a:schemeClr val="tx1"/>
          </a:solidFill>
          <a:latin typeface="+mj-lt"/>
          <a:ea typeface="+mj-ea"/>
          <a:cs typeface="+mj-cs"/>
        </a:defRPr>
      </a:lvl1pPr>
    </p:titleStyle>
    <p:bodyStyle>
      <a:lvl1pPr marL="1381825" indent="-1381825" algn="l" defTabSz="1842434" rtl="0" eaLnBrk="1" latinLnBrk="0" hangingPunct="1">
        <a:spcBef>
          <a:spcPct val="20000"/>
        </a:spcBef>
        <a:buFont typeface="Arial"/>
        <a:buChar char="•"/>
        <a:defRPr sz="12928" kern="1200">
          <a:solidFill>
            <a:schemeClr val="tx1"/>
          </a:solidFill>
          <a:latin typeface="+mn-lt"/>
          <a:ea typeface="+mn-ea"/>
          <a:cs typeface="+mn-cs"/>
        </a:defRPr>
      </a:lvl1pPr>
      <a:lvl2pPr marL="2993956" indent="-1151522" algn="l" defTabSz="1842434" rtl="0" eaLnBrk="1" latinLnBrk="0" hangingPunct="1">
        <a:spcBef>
          <a:spcPct val="20000"/>
        </a:spcBef>
        <a:buFont typeface="Arial"/>
        <a:buChar char="–"/>
        <a:defRPr sz="11313" kern="1200">
          <a:solidFill>
            <a:schemeClr val="tx1"/>
          </a:solidFill>
          <a:latin typeface="+mn-lt"/>
          <a:ea typeface="+mn-ea"/>
          <a:cs typeface="+mn-cs"/>
        </a:defRPr>
      </a:lvl2pPr>
      <a:lvl3pPr marL="4606085" indent="-921217" algn="l" defTabSz="1842434" rtl="0" eaLnBrk="1" latinLnBrk="0" hangingPunct="1">
        <a:spcBef>
          <a:spcPct val="20000"/>
        </a:spcBef>
        <a:buFont typeface="Arial"/>
        <a:buChar char="•"/>
        <a:defRPr sz="9696" kern="1200">
          <a:solidFill>
            <a:schemeClr val="tx1"/>
          </a:solidFill>
          <a:latin typeface="+mn-lt"/>
          <a:ea typeface="+mn-ea"/>
          <a:cs typeface="+mn-cs"/>
        </a:defRPr>
      </a:lvl3pPr>
      <a:lvl4pPr marL="6448520" indent="-921217" algn="l" defTabSz="1842434" rtl="0" eaLnBrk="1" latinLnBrk="0" hangingPunct="1">
        <a:spcBef>
          <a:spcPct val="20000"/>
        </a:spcBef>
        <a:buFont typeface="Arial"/>
        <a:buChar char="–"/>
        <a:defRPr sz="8081" kern="1200">
          <a:solidFill>
            <a:schemeClr val="tx1"/>
          </a:solidFill>
          <a:latin typeface="+mn-lt"/>
          <a:ea typeface="+mn-ea"/>
          <a:cs typeface="+mn-cs"/>
        </a:defRPr>
      </a:lvl4pPr>
      <a:lvl5pPr marL="8290954" indent="-921217" algn="l" defTabSz="1842434" rtl="0" eaLnBrk="1" latinLnBrk="0" hangingPunct="1">
        <a:spcBef>
          <a:spcPct val="20000"/>
        </a:spcBef>
        <a:buFont typeface="Arial"/>
        <a:buChar char="»"/>
        <a:defRPr sz="8081" kern="1200">
          <a:solidFill>
            <a:schemeClr val="tx1"/>
          </a:solidFill>
          <a:latin typeface="+mn-lt"/>
          <a:ea typeface="+mn-ea"/>
          <a:cs typeface="+mn-cs"/>
        </a:defRPr>
      </a:lvl5pPr>
      <a:lvl6pPr marL="10133388" indent="-921217" algn="l" defTabSz="1842434" rtl="0" eaLnBrk="1" latinLnBrk="0" hangingPunct="1">
        <a:spcBef>
          <a:spcPct val="20000"/>
        </a:spcBef>
        <a:buFont typeface="Arial"/>
        <a:buChar char="•"/>
        <a:defRPr sz="8081" kern="1200">
          <a:solidFill>
            <a:schemeClr val="tx1"/>
          </a:solidFill>
          <a:latin typeface="+mn-lt"/>
          <a:ea typeface="+mn-ea"/>
          <a:cs typeface="+mn-cs"/>
        </a:defRPr>
      </a:lvl6pPr>
      <a:lvl7pPr marL="11975821" indent="-921217" algn="l" defTabSz="1842434" rtl="0" eaLnBrk="1" latinLnBrk="0" hangingPunct="1">
        <a:spcBef>
          <a:spcPct val="20000"/>
        </a:spcBef>
        <a:buFont typeface="Arial"/>
        <a:buChar char="•"/>
        <a:defRPr sz="8081" kern="1200">
          <a:solidFill>
            <a:schemeClr val="tx1"/>
          </a:solidFill>
          <a:latin typeface="+mn-lt"/>
          <a:ea typeface="+mn-ea"/>
          <a:cs typeface="+mn-cs"/>
        </a:defRPr>
      </a:lvl7pPr>
      <a:lvl8pPr marL="13818256" indent="-921217" algn="l" defTabSz="1842434" rtl="0" eaLnBrk="1" latinLnBrk="0" hangingPunct="1">
        <a:spcBef>
          <a:spcPct val="20000"/>
        </a:spcBef>
        <a:buFont typeface="Arial"/>
        <a:buChar char="•"/>
        <a:defRPr sz="8081" kern="1200">
          <a:solidFill>
            <a:schemeClr val="tx1"/>
          </a:solidFill>
          <a:latin typeface="+mn-lt"/>
          <a:ea typeface="+mn-ea"/>
          <a:cs typeface="+mn-cs"/>
        </a:defRPr>
      </a:lvl8pPr>
      <a:lvl9pPr marL="15660689" indent="-921217" algn="l" defTabSz="1842434" rtl="0" eaLnBrk="1" latinLnBrk="0" hangingPunct="1">
        <a:spcBef>
          <a:spcPct val="20000"/>
        </a:spcBef>
        <a:buFont typeface="Arial"/>
        <a:buChar char="•"/>
        <a:defRPr sz="8081" kern="1200">
          <a:solidFill>
            <a:schemeClr val="tx1"/>
          </a:solidFill>
          <a:latin typeface="+mn-lt"/>
          <a:ea typeface="+mn-ea"/>
          <a:cs typeface="+mn-cs"/>
        </a:defRPr>
      </a:lvl9pPr>
    </p:bodyStyle>
    <p:otherStyle>
      <a:defPPr>
        <a:defRPr lang="en-US"/>
      </a:defPPr>
      <a:lvl1pPr marL="0" algn="l" defTabSz="1842434" rtl="0" eaLnBrk="1" latinLnBrk="0" hangingPunct="1">
        <a:defRPr sz="7272" kern="1200">
          <a:solidFill>
            <a:schemeClr val="tx1"/>
          </a:solidFill>
          <a:latin typeface="+mn-lt"/>
          <a:ea typeface="+mn-ea"/>
          <a:cs typeface="+mn-cs"/>
        </a:defRPr>
      </a:lvl1pPr>
      <a:lvl2pPr marL="1842434" algn="l" defTabSz="1842434" rtl="0" eaLnBrk="1" latinLnBrk="0" hangingPunct="1">
        <a:defRPr sz="7272" kern="1200">
          <a:solidFill>
            <a:schemeClr val="tx1"/>
          </a:solidFill>
          <a:latin typeface="+mn-lt"/>
          <a:ea typeface="+mn-ea"/>
          <a:cs typeface="+mn-cs"/>
        </a:defRPr>
      </a:lvl2pPr>
      <a:lvl3pPr marL="3684868" algn="l" defTabSz="1842434" rtl="0" eaLnBrk="1" latinLnBrk="0" hangingPunct="1">
        <a:defRPr sz="7272" kern="1200">
          <a:solidFill>
            <a:schemeClr val="tx1"/>
          </a:solidFill>
          <a:latin typeface="+mn-lt"/>
          <a:ea typeface="+mn-ea"/>
          <a:cs typeface="+mn-cs"/>
        </a:defRPr>
      </a:lvl3pPr>
      <a:lvl4pPr marL="5527302" algn="l" defTabSz="1842434" rtl="0" eaLnBrk="1" latinLnBrk="0" hangingPunct="1">
        <a:defRPr sz="7272" kern="1200">
          <a:solidFill>
            <a:schemeClr val="tx1"/>
          </a:solidFill>
          <a:latin typeface="+mn-lt"/>
          <a:ea typeface="+mn-ea"/>
          <a:cs typeface="+mn-cs"/>
        </a:defRPr>
      </a:lvl4pPr>
      <a:lvl5pPr marL="7369736" algn="l" defTabSz="1842434" rtl="0" eaLnBrk="1" latinLnBrk="0" hangingPunct="1">
        <a:defRPr sz="7272" kern="1200">
          <a:solidFill>
            <a:schemeClr val="tx1"/>
          </a:solidFill>
          <a:latin typeface="+mn-lt"/>
          <a:ea typeface="+mn-ea"/>
          <a:cs typeface="+mn-cs"/>
        </a:defRPr>
      </a:lvl5pPr>
      <a:lvl6pPr marL="9212171" algn="l" defTabSz="1842434" rtl="0" eaLnBrk="1" latinLnBrk="0" hangingPunct="1">
        <a:defRPr sz="7272" kern="1200">
          <a:solidFill>
            <a:schemeClr val="tx1"/>
          </a:solidFill>
          <a:latin typeface="+mn-lt"/>
          <a:ea typeface="+mn-ea"/>
          <a:cs typeface="+mn-cs"/>
        </a:defRPr>
      </a:lvl6pPr>
      <a:lvl7pPr marL="11054605" algn="l" defTabSz="1842434" rtl="0" eaLnBrk="1" latinLnBrk="0" hangingPunct="1">
        <a:defRPr sz="7272" kern="1200">
          <a:solidFill>
            <a:schemeClr val="tx1"/>
          </a:solidFill>
          <a:latin typeface="+mn-lt"/>
          <a:ea typeface="+mn-ea"/>
          <a:cs typeface="+mn-cs"/>
        </a:defRPr>
      </a:lvl7pPr>
      <a:lvl8pPr marL="12897038" algn="l" defTabSz="1842434" rtl="0" eaLnBrk="1" latinLnBrk="0" hangingPunct="1">
        <a:defRPr sz="7272" kern="1200">
          <a:solidFill>
            <a:schemeClr val="tx1"/>
          </a:solidFill>
          <a:latin typeface="+mn-lt"/>
          <a:ea typeface="+mn-ea"/>
          <a:cs typeface="+mn-cs"/>
        </a:defRPr>
      </a:lvl8pPr>
      <a:lvl9pPr marL="14739473" algn="l" defTabSz="1842434" rtl="0" eaLnBrk="1" latinLnBrk="0" hangingPunct="1">
        <a:defRPr sz="727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emf"/><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emf"/></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313513" y="427358"/>
            <a:ext cx="43222868" cy="5835624"/>
          </a:xfrm>
          <a:prstGeom prst="rect">
            <a:avLst/>
          </a:prstGeom>
          <a:noFill/>
        </p:spPr>
        <p:txBody>
          <a:bodyPr wrap="square" lIns="351334" tIns="175667" rIns="351334" bIns="175667" rtlCol="0">
            <a:spAutoFit/>
          </a:bodyPr>
          <a:lstStyle/>
          <a:p>
            <a:pPr algn="ctr"/>
            <a:r>
              <a:rPr lang="en-US" sz="7500" b="1" dirty="0"/>
              <a:t>Development of Ligand-Free, Open-Air, Cu (II) Catalyzed </a:t>
            </a:r>
            <a:r>
              <a:rPr lang="en-US" sz="7500" b="1" i="1" dirty="0"/>
              <a:t>N</a:t>
            </a:r>
            <a:r>
              <a:rPr lang="en-US" sz="7500" b="1" dirty="0"/>
              <a:t>-Arylation of Amino Alcohols and Amines</a:t>
            </a:r>
          </a:p>
          <a:p>
            <a:pPr algn="ctr"/>
            <a:endParaRPr lang="en-US" sz="4921" b="1" u="sng" dirty="0">
              <a:latin typeface="Times New Roman"/>
            </a:endParaRPr>
          </a:p>
          <a:p>
            <a:pPr algn="ctr"/>
            <a:r>
              <a:rPr lang="en-US" sz="5500" b="1" u="sng" dirty="0">
                <a:latin typeface="Times New Roman"/>
              </a:rPr>
              <a:t> Mohammad AbdelFattah,  Rajesh Komati</a:t>
            </a:r>
          </a:p>
          <a:p>
            <a:pPr algn="ctr"/>
            <a:endParaRPr lang="en-US" sz="5289" b="1" u="sng" dirty="0">
              <a:latin typeface="Times New Roman"/>
            </a:endParaRPr>
          </a:p>
          <a:p>
            <a:pPr algn="ctr"/>
            <a:r>
              <a:rPr lang="en-US" sz="5500" b="1" u="sng" dirty="0">
                <a:latin typeface="Times New Roman"/>
              </a:rPr>
              <a:t>Department of Chemistry&amp; Physical Sciences, Nicholls State University, Thibodaux, LA-70301.</a:t>
            </a:r>
          </a:p>
          <a:p>
            <a:pPr algn="just"/>
            <a:endParaRPr lang="en-US" sz="6906" b="1" u="sng" dirty="0">
              <a:latin typeface="Times New Roman"/>
            </a:endParaRPr>
          </a:p>
        </p:txBody>
      </p:sp>
      <p:sp>
        <p:nvSpPr>
          <p:cNvPr id="8" name="TextBox 7"/>
          <p:cNvSpPr txBox="1"/>
          <p:nvPr/>
        </p:nvSpPr>
        <p:spPr>
          <a:xfrm>
            <a:off x="69400" y="6641567"/>
            <a:ext cx="9460965" cy="27100420"/>
          </a:xfrm>
          <a:prstGeom prst="rect">
            <a:avLst/>
          </a:prstGeom>
          <a:noFill/>
        </p:spPr>
        <p:txBody>
          <a:bodyPr wrap="square" lIns="351334" tIns="175667" rIns="351334" bIns="175667" spcCol="1344168" rtlCol="0">
            <a:spAutoFit/>
          </a:bodyPr>
          <a:lstStyle/>
          <a:p>
            <a:pPr>
              <a:spcAft>
                <a:spcPts val="857"/>
              </a:spcAft>
            </a:pPr>
            <a:r>
              <a:rPr lang="en-US" sz="1543" dirty="0">
                <a:latin typeface="Cambria" panose="02040503050406030204" pitchFamily="18" charset="0"/>
                <a:ea typeface="Cambria" panose="02040503050406030204" pitchFamily="18" charset="0"/>
                <a:cs typeface="Times New Roman" panose="02020603050405020304" pitchFamily="18" charset="0"/>
              </a:rPr>
              <a:t> </a:t>
            </a:r>
            <a:r>
              <a:rPr lang="en-US" sz="4286" b="1"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Abstract</a:t>
            </a:r>
          </a:p>
          <a:p>
            <a:pPr algn="just">
              <a:lnSpc>
                <a:spcPct val="150000"/>
              </a:lnSpc>
              <a:spcAft>
                <a:spcPts val="735"/>
              </a:spcAft>
            </a:pPr>
            <a:r>
              <a:rPr lang="en-US" sz="2400" dirty="0">
                <a:latin typeface="Times New Roman" panose="02020603050405020304" pitchFamily="18" charset="0"/>
                <a:ea typeface="Tahoma" panose="020B0604030504040204" pitchFamily="34" charset="0"/>
                <a:cs typeface="Times New Roman" panose="02020603050405020304" pitchFamily="18" charset="0"/>
              </a:rPr>
              <a:t>The formation of carbon-nitrogen (C-N) bonds through metal-catalyzed cross-coupling reactions has been important in both organic synthesis and pharmaceutical industries. The C-N bond formation has been critical in the development of new drugs because 90% of pharmaceutical drugs possess at least one C-N bond. Arylation of amines plays an important role in organic synthesis due to its application in the fields of drug synthesis, materials, natural products, agrochemicals, and optical devices. Ullman and Goldberg were the first to report the use of copper as a transition metal catalyst for the formation of Carbon-Nitrogen bond. However, the use of high temperatures, long reaction times, lack of substrate tolerance, and low percentage yields has promoted the development of new methods for cross-coupling reactions. In this study, we report a simple, ligand-free, and inexpensive copper sulfate pentahydrate (CuSO</a:t>
            </a:r>
            <a:r>
              <a:rPr lang="en-US" sz="2400" baseline="-25000" dirty="0">
                <a:latin typeface="Times New Roman" panose="02020603050405020304" pitchFamily="18" charset="0"/>
                <a:ea typeface="Tahoma" panose="020B0604030504040204" pitchFamily="34" charset="0"/>
                <a:cs typeface="Times New Roman" panose="02020603050405020304" pitchFamily="18" charset="0"/>
              </a:rPr>
              <a:t>4</a:t>
            </a:r>
            <a:r>
              <a:rPr lang="en-US" sz="2400" dirty="0">
                <a:latin typeface="Times New Roman" panose="02020603050405020304" pitchFamily="18" charset="0"/>
                <a:ea typeface="Tahoma" panose="020B0604030504040204" pitchFamily="34" charset="0"/>
                <a:cs typeface="Times New Roman" panose="02020603050405020304" pitchFamily="18" charset="0"/>
              </a:rPr>
              <a:t>·5H</a:t>
            </a:r>
            <a:r>
              <a:rPr lang="en-US" sz="2400" baseline="-25000" dirty="0">
                <a:latin typeface="Times New Roman" panose="02020603050405020304" pitchFamily="18" charset="0"/>
                <a:ea typeface="Tahoma" panose="020B0604030504040204" pitchFamily="34" charset="0"/>
                <a:cs typeface="Times New Roman" panose="02020603050405020304" pitchFamily="18" charset="0"/>
              </a:rPr>
              <a:t>2</a:t>
            </a:r>
            <a:r>
              <a:rPr lang="en-US" sz="2400" dirty="0">
                <a:latin typeface="Times New Roman" panose="02020603050405020304" pitchFamily="18" charset="0"/>
                <a:ea typeface="Tahoma" panose="020B0604030504040204" pitchFamily="34" charset="0"/>
                <a:cs typeface="Times New Roman" panose="02020603050405020304" pitchFamily="18" charset="0"/>
              </a:rPr>
              <a:t>O) mediated synthesis of </a:t>
            </a:r>
            <a:r>
              <a:rPr lang="en-US" sz="2400" i="1" dirty="0">
                <a:latin typeface="Times New Roman" panose="02020603050405020304" pitchFamily="18" charset="0"/>
                <a:ea typeface="Tahoma" panose="020B0604030504040204" pitchFamily="34" charset="0"/>
                <a:cs typeface="Times New Roman" panose="02020603050405020304" pitchFamily="18" charset="0"/>
              </a:rPr>
              <a:t>N</a:t>
            </a:r>
            <a:r>
              <a:rPr lang="en-US" sz="2400" dirty="0">
                <a:latin typeface="Times New Roman" panose="02020603050405020304" pitchFamily="18" charset="0"/>
                <a:ea typeface="Tahoma" panose="020B0604030504040204" pitchFamily="34" charset="0"/>
                <a:cs typeface="Times New Roman" panose="02020603050405020304" pitchFamily="18" charset="0"/>
              </a:rPr>
              <a:t>-aryl amines by the coupling of </a:t>
            </a:r>
            <a:r>
              <a:rPr lang="en-US" sz="2400" i="1" dirty="0">
                <a:latin typeface="Times New Roman" panose="02020603050405020304" pitchFamily="18" charset="0"/>
                <a:ea typeface="Tahoma" panose="020B0604030504040204" pitchFamily="34" charset="0"/>
                <a:cs typeface="Times New Roman" panose="02020603050405020304" pitchFamily="18" charset="0"/>
              </a:rPr>
              <a:t>N</a:t>
            </a:r>
            <a:r>
              <a:rPr lang="en-US" sz="2400" dirty="0">
                <a:latin typeface="Times New Roman" panose="02020603050405020304" pitchFamily="18" charset="0"/>
                <a:ea typeface="Tahoma" panose="020B0604030504040204" pitchFamily="34" charset="0"/>
                <a:cs typeface="Times New Roman" panose="02020603050405020304" pitchFamily="18" charset="0"/>
              </a:rPr>
              <a:t>-formyl amines with a wide range of aryl halides. Major findings are supported by NMR analysis of the product.</a:t>
            </a:r>
            <a:endParaRPr lang="en-US" sz="4627" b="1" u="sng" dirty="0">
              <a:latin typeface="Times New Roman"/>
            </a:endParaRPr>
          </a:p>
          <a:p>
            <a:pPr algn="just">
              <a:lnSpc>
                <a:spcPct val="150000"/>
              </a:lnSpc>
              <a:spcAft>
                <a:spcPts val="735"/>
              </a:spcAft>
            </a:pPr>
            <a:r>
              <a:rPr lang="en-US" sz="4286" b="1" dirty="0">
                <a:solidFill>
                  <a:srgbClr val="0070C0"/>
                </a:solidFill>
                <a:latin typeface="Times New Roman"/>
              </a:rPr>
              <a:t>Introduction</a:t>
            </a:r>
            <a:r>
              <a:rPr lang="en-US" sz="4800" b="1" dirty="0">
                <a:solidFill>
                  <a:srgbClr val="0070C0"/>
                </a:solidFill>
                <a:latin typeface="Times New Roman"/>
              </a:rPr>
              <a:t> </a:t>
            </a:r>
          </a:p>
          <a:p>
            <a:pPr algn="just">
              <a:lnSpc>
                <a:spcPct val="150000"/>
              </a:lnSpc>
              <a:spcAft>
                <a:spcPts val="735"/>
              </a:spcAft>
            </a:pPr>
            <a:r>
              <a:rPr lang="en-US" sz="2314" dirty="0">
                <a:latin typeface="Times New Roman" panose="02020603050405020304" pitchFamily="18" charset="0"/>
                <a:ea typeface="Cambria" panose="02040503050406030204" pitchFamily="18" charset="0"/>
                <a:cs typeface="Times New Roman" panose="02020603050405020304" pitchFamily="18" charset="0"/>
              </a:rPr>
              <a:t>Ullmann and Goldberg were the first to report the use of copper as a transition metal catalyst for the formation of C-N bond.</a:t>
            </a:r>
            <a:r>
              <a:rPr lang="en-US" sz="2314" baseline="30000" dirty="0">
                <a:latin typeface="Times New Roman" panose="02020603050405020304" pitchFamily="18" charset="0"/>
                <a:ea typeface="Cambria" panose="02040503050406030204" pitchFamily="18" charset="0"/>
                <a:cs typeface="Times New Roman" panose="02020603050405020304" pitchFamily="18" charset="0"/>
              </a:rPr>
              <a:t>1</a:t>
            </a:r>
            <a:r>
              <a:rPr lang="en-US" sz="2314" dirty="0">
                <a:latin typeface="Times New Roman" panose="02020603050405020304" pitchFamily="18" charset="0"/>
                <a:ea typeface="Cambria" panose="02040503050406030204" pitchFamily="18" charset="0"/>
                <a:cs typeface="Times New Roman" panose="02020603050405020304" pitchFamily="18" charset="0"/>
              </a:rPr>
              <a:t> However, the use of high temperatures, long reaction times, lack of substrate tolerance, and low percentage yields has promoted the development of new methods for cross-coupling reactions. As a result, palladium (Pd) metal rose to prominence, and many Pd catalyzed reactions for the formation of C-N bonds have been reported by coupling aromatic halides with amines, amides, and imides. However, due to the high cost and toxicity of palladium, alternative methods were developed. Indeed, palladium catalyzed reactions necessitate the use of external ligands and strict nitrogen environment, making the process very expensive. It is also worth noting that removing Pd residues from the reaction medium requires specialized treatments and techniques, which increases its cost.</a:t>
            </a:r>
            <a:r>
              <a:rPr lang="en-US" sz="2314" baseline="30000" dirty="0">
                <a:latin typeface="Times New Roman" panose="02020603050405020304" pitchFamily="18" charset="0"/>
                <a:ea typeface="Cambria" panose="02040503050406030204" pitchFamily="18" charset="0"/>
                <a:cs typeface="Times New Roman" panose="02020603050405020304" pitchFamily="18" charset="0"/>
              </a:rPr>
              <a:t>2</a:t>
            </a:r>
            <a:r>
              <a:rPr lang="en-US" sz="2314" dirty="0">
                <a:latin typeface="Times New Roman" panose="02020603050405020304" pitchFamily="18" charset="0"/>
                <a:ea typeface="Cambria" panose="02040503050406030204" pitchFamily="18" charset="0"/>
                <a:cs typeface="Times New Roman" panose="02020603050405020304" pitchFamily="18" charset="0"/>
              </a:rPr>
              <a:t> Copper-mediated cross-coupling reactions have reemerged due to their low cost and ease of handling. Those reactions included the arylation of amines, amides, imides, and carbamates. Therefore, it is imperative to develop a more economical, safer approach that is less harsh to the environment and academic research.</a:t>
            </a:r>
            <a:r>
              <a:rPr lang="en-US" sz="2314" baseline="30000" dirty="0">
                <a:latin typeface="Times New Roman" panose="02020603050405020304" pitchFamily="18" charset="0"/>
                <a:ea typeface="Cambria" panose="02040503050406030204" pitchFamily="18" charset="0"/>
                <a:cs typeface="Times New Roman" panose="02020603050405020304" pitchFamily="18" charset="0"/>
              </a:rPr>
              <a:t>3</a:t>
            </a:r>
            <a:r>
              <a:rPr lang="en-US" sz="2314" dirty="0">
                <a:latin typeface="Times New Roman" panose="02020603050405020304" pitchFamily="18" charset="0"/>
                <a:ea typeface="Cambria" panose="02040503050406030204" pitchFamily="18" charset="0"/>
                <a:cs typeface="Times New Roman" panose="02020603050405020304" pitchFamily="18" charset="0"/>
              </a:rPr>
              <a:t> </a:t>
            </a:r>
          </a:p>
          <a:p>
            <a:pPr algn="just">
              <a:lnSpc>
                <a:spcPct val="150000"/>
              </a:lnSpc>
              <a:spcAft>
                <a:spcPts val="735"/>
              </a:spcAft>
            </a:pPr>
            <a:r>
              <a:rPr lang="en-US" sz="4286" b="1" dirty="0">
                <a:solidFill>
                  <a:srgbClr val="0070C0"/>
                </a:solidFill>
                <a:latin typeface="Times New Roman"/>
              </a:rPr>
              <a:t>Methodology </a:t>
            </a:r>
            <a:endParaRPr lang="en-US" sz="2400" b="1" dirty="0">
              <a:solidFill>
                <a:srgbClr val="0070C0"/>
              </a:solidFill>
              <a:latin typeface="Times New Roman"/>
            </a:endParaRPr>
          </a:p>
          <a:p>
            <a:pPr>
              <a:lnSpc>
                <a:spcPct val="150000"/>
              </a:lnSpc>
              <a:spcAft>
                <a:spcPts val="857"/>
              </a:spcAft>
            </a:pPr>
            <a:r>
              <a:rPr lang="en-US" sz="1543" dirty="0">
                <a:latin typeface="Times New Roman" panose="02020603050405020304" pitchFamily="18" charset="0"/>
                <a:ea typeface="Cambria" panose="02040503050406030204" pitchFamily="18" charset="0"/>
                <a:cs typeface="Times New Roman" panose="02020603050405020304" pitchFamily="18" charset="0"/>
              </a:rPr>
              <a:t> </a:t>
            </a:r>
            <a:r>
              <a:rPr lang="en-US" sz="2400" dirty="0">
                <a:latin typeface="Times New Roman" panose="02020603050405020304" pitchFamily="18" charset="0"/>
                <a:ea typeface="Cambria" panose="02040503050406030204" pitchFamily="18" charset="0"/>
                <a:cs typeface="Times New Roman" panose="02020603050405020304" pitchFamily="18" charset="0"/>
              </a:rPr>
              <a:t>We were able to cross-couple </a:t>
            </a:r>
            <a:r>
              <a:rPr lang="en-US" sz="2400" i="1" dirty="0">
                <a:latin typeface="Times New Roman" panose="02020603050405020304" pitchFamily="18" charset="0"/>
                <a:ea typeface="Cambria" panose="02040503050406030204" pitchFamily="18" charset="0"/>
                <a:cs typeface="Times New Roman" panose="02020603050405020304" pitchFamily="18" charset="0"/>
              </a:rPr>
              <a:t>N</a:t>
            </a:r>
            <a:r>
              <a:rPr lang="en-US" sz="2400" dirty="0">
                <a:latin typeface="Times New Roman" panose="02020603050405020304" pitchFamily="18" charset="0"/>
                <a:ea typeface="Cambria" panose="02040503050406030204" pitchFamily="18" charset="0"/>
                <a:cs typeface="Times New Roman" panose="02020603050405020304" pitchFamily="18" charset="0"/>
              </a:rPr>
              <a:t>-formyl amines with various aryl halides, such as aryl bromides, aryl chlorides, and aryl iodides. The coupling process takes place in the presence of copper (II) sulfate pentahydrate (CuSO</a:t>
            </a:r>
            <a:r>
              <a:rPr lang="en-US" sz="2400" baseline="-25000" dirty="0">
                <a:latin typeface="Times New Roman" panose="02020603050405020304" pitchFamily="18" charset="0"/>
                <a:ea typeface="Cambria" panose="02040503050406030204" pitchFamily="18" charset="0"/>
                <a:cs typeface="Times New Roman" panose="02020603050405020304" pitchFamily="18" charset="0"/>
              </a:rPr>
              <a:t>4</a:t>
            </a:r>
            <a:r>
              <a:rPr lang="en-US" sz="2400" dirty="0">
                <a:latin typeface="Times New Roman" panose="02020603050405020304" pitchFamily="18" charset="0"/>
                <a:ea typeface="Cambria" panose="02040503050406030204" pitchFamily="18" charset="0"/>
                <a:cs typeface="Times New Roman" panose="02020603050405020304" pitchFamily="18" charset="0"/>
              </a:rPr>
              <a:t>·5H</a:t>
            </a:r>
            <a:r>
              <a:rPr lang="en-US" sz="2400" baseline="-25000" dirty="0">
                <a:latin typeface="Times New Roman" panose="02020603050405020304" pitchFamily="18" charset="0"/>
                <a:ea typeface="Cambria" panose="02040503050406030204" pitchFamily="18" charset="0"/>
                <a:cs typeface="Times New Roman" panose="02020603050405020304" pitchFamily="18" charset="0"/>
              </a:rPr>
              <a:t>2</a:t>
            </a:r>
            <a:r>
              <a:rPr lang="en-US" sz="2400" dirty="0">
                <a:latin typeface="Times New Roman" panose="02020603050405020304" pitchFamily="18" charset="0"/>
                <a:ea typeface="Cambria" panose="02040503050406030204" pitchFamily="18" charset="0"/>
                <a:cs typeface="Times New Roman" panose="02020603050405020304" pitchFamily="18" charset="0"/>
              </a:rPr>
              <a:t>O) and potassium carbonate (K</a:t>
            </a:r>
            <a:r>
              <a:rPr lang="en-US" sz="2400" baseline="-25000" dirty="0">
                <a:latin typeface="Times New Roman" panose="02020603050405020304" pitchFamily="18" charset="0"/>
                <a:ea typeface="Cambria" panose="02040503050406030204" pitchFamily="18" charset="0"/>
                <a:cs typeface="Times New Roman" panose="02020603050405020304" pitchFamily="18" charset="0"/>
              </a:rPr>
              <a:t>2</a:t>
            </a:r>
            <a:r>
              <a:rPr lang="en-US" sz="2400" dirty="0">
                <a:latin typeface="Times New Roman" panose="02020603050405020304" pitchFamily="18" charset="0"/>
                <a:ea typeface="Cambria" panose="02040503050406030204" pitchFamily="18" charset="0"/>
                <a:cs typeface="Times New Roman" panose="02020603050405020304" pitchFamily="18" charset="0"/>
              </a:rPr>
              <a:t>CO</a:t>
            </a:r>
            <a:r>
              <a:rPr lang="en-US" sz="2400" baseline="-25000" dirty="0">
                <a:latin typeface="Times New Roman" panose="02020603050405020304" pitchFamily="18" charset="0"/>
                <a:ea typeface="Cambria" panose="02040503050406030204" pitchFamily="18" charset="0"/>
                <a:cs typeface="Times New Roman" panose="02020603050405020304" pitchFamily="18" charset="0"/>
              </a:rPr>
              <a:t>3</a:t>
            </a:r>
            <a:r>
              <a:rPr lang="en-US" sz="2400" dirty="0">
                <a:latin typeface="Times New Roman" panose="02020603050405020304" pitchFamily="18" charset="0"/>
                <a:ea typeface="Cambria" panose="02040503050406030204" pitchFamily="18" charset="0"/>
                <a:cs typeface="Times New Roman" panose="02020603050405020304" pitchFamily="18" charset="0"/>
              </a:rPr>
              <a:t>). The reaction was refluxed at temperatures ranging from 100℃ to 150℃ between 4 to 24 hours. The obtained products were extracted, purified by using flash column chromatography, and analyzed by NMR. </a:t>
            </a:r>
          </a:p>
          <a:p>
            <a:pPr algn="just">
              <a:lnSpc>
                <a:spcPct val="150000"/>
              </a:lnSpc>
              <a:spcAft>
                <a:spcPts val="735"/>
              </a:spcAft>
            </a:pPr>
            <a:endParaRPr lang="en-US" sz="2400" dirty="0">
              <a:latin typeface="Times New Roman"/>
            </a:endParaRPr>
          </a:p>
        </p:txBody>
      </p:sp>
      <p:sp>
        <p:nvSpPr>
          <p:cNvPr id="10" name="TextBox 9"/>
          <p:cNvSpPr txBox="1"/>
          <p:nvPr/>
        </p:nvSpPr>
        <p:spPr>
          <a:xfrm>
            <a:off x="13794346" y="9546154"/>
            <a:ext cx="709595" cy="2480219"/>
          </a:xfrm>
          <a:prstGeom prst="rect">
            <a:avLst/>
          </a:prstGeom>
          <a:noFill/>
        </p:spPr>
        <p:txBody>
          <a:bodyPr wrap="none" lIns="351334" tIns="175667" rIns="351334" bIns="175667" rtlCol="0">
            <a:spAutoFit/>
          </a:bodyPr>
          <a:lstStyle/>
          <a:p>
            <a:pPr algn="ctr"/>
            <a:endParaRPr lang="en-US" sz="6906" dirty="0">
              <a:latin typeface="+mj-lt"/>
            </a:endParaRPr>
          </a:p>
          <a:p>
            <a:pPr algn="ctr"/>
            <a:endParaRPr lang="en-US" sz="6906" dirty="0">
              <a:latin typeface="+mj-lt"/>
            </a:endParaRPr>
          </a:p>
        </p:txBody>
      </p:sp>
      <p:sp>
        <p:nvSpPr>
          <p:cNvPr id="18" name="TextBox 17"/>
          <p:cNvSpPr txBox="1"/>
          <p:nvPr/>
        </p:nvSpPr>
        <p:spPr>
          <a:xfrm>
            <a:off x="12980146" y="24819433"/>
            <a:ext cx="709595" cy="1417492"/>
          </a:xfrm>
          <a:prstGeom prst="rect">
            <a:avLst/>
          </a:prstGeom>
          <a:noFill/>
        </p:spPr>
        <p:txBody>
          <a:bodyPr wrap="none" lIns="351334" tIns="175667" rIns="351334" bIns="175667" rtlCol="0">
            <a:spAutoFit/>
          </a:bodyPr>
          <a:lstStyle/>
          <a:p>
            <a:pPr algn="ctr"/>
            <a:endParaRPr lang="en-US" sz="6906" dirty="0">
              <a:latin typeface="+mj-lt"/>
            </a:endParaRPr>
          </a:p>
        </p:txBody>
      </p:sp>
      <p:sp>
        <p:nvSpPr>
          <p:cNvPr id="29" name="TextBox 28"/>
          <p:cNvSpPr txBox="1"/>
          <p:nvPr/>
        </p:nvSpPr>
        <p:spPr>
          <a:xfrm>
            <a:off x="31549528" y="6413176"/>
            <a:ext cx="9342663" cy="1568302"/>
          </a:xfrm>
          <a:prstGeom prst="rect">
            <a:avLst/>
          </a:prstGeom>
          <a:noFill/>
        </p:spPr>
        <p:txBody>
          <a:bodyPr wrap="none" lIns="351334" tIns="175667" rIns="351334" bIns="175667" rtlCol="0">
            <a:spAutoFit/>
          </a:bodyPr>
          <a:lstStyle/>
          <a:p>
            <a:r>
              <a:rPr lang="en-US" sz="3943" dirty="0">
                <a:latin typeface="Times New Roman"/>
              </a:rPr>
              <a:t>Scheme (3): Coupling of Aryl halides with</a:t>
            </a:r>
          </a:p>
          <a:p>
            <a:r>
              <a:rPr lang="en-US" sz="3943" dirty="0">
                <a:latin typeface="Times New Roman"/>
              </a:rPr>
              <a:t>N-</a:t>
            </a:r>
            <a:r>
              <a:rPr lang="en-US" sz="3943" dirty="0" err="1">
                <a:latin typeface="Times New Roman"/>
              </a:rPr>
              <a:t>Butylformamide</a:t>
            </a:r>
            <a:endParaRPr lang="en-US" sz="3943" dirty="0">
              <a:latin typeface="Times New Roman"/>
            </a:endParaRPr>
          </a:p>
        </p:txBody>
      </p:sp>
      <p:sp>
        <p:nvSpPr>
          <p:cNvPr id="35" name="TextBox 34"/>
          <p:cNvSpPr txBox="1"/>
          <p:nvPr/>
        </p:nvSpPr>
        <p:spPr>
          <a:xfrm>
            <a:off x="32060258" y="29070946"/>
            <a:ext cx="11407509" cy="2926559"/>
          </a:xfrm>
          <a:prstGeom prst="rect">
            <a:avLst/>
          </a:prstGeom>
          <a:noFill/>
        </p:spPr>
        <p:txBody>
          <a:bodyPr wrap="square" lIns="351334" tIns="175667" rIns="351334" bIns="175667" rtlCol="0">
            <a:spAutoFit/>
          </a:bodyPr>
          <a:lstStyle/>
          <a:p>
            <a:pPr algn="just">
              <a:lnSpc>
                <a:spcPct val="150000"/>
              </a:lnSpc>
            </a:pPr>
            <a:r>
              <a:rPr lang="en-US" sz="4286" b="1" dirty="0">
                <a:solidFill>
                  <a:srgbClr val="0070C0"/>
                </a:solidFill>
                <a:latin typeface="Times New Roman"/>
              </a:rPr>
              <a:t>Acknowledgements</a:t>
            </a:r>
          </a:p>
          <a:p>
            <a:pPr algn="just">
              <a:lnSpc>
                <a:spcPct val="150000"/>
              </a:lnSpc>
            </a:pPr>
            <a:r>
              <a:rPr lang="en-US" sz="2571" dirty="0">
                <a:latin typeface="Times New Roman"/>
              </a:rPr>
              <a:t>Nicholls State University</a:t>
            </a:r>
          </a:p>
          <a:p>
            <a:pPr algn="just">
              <a:lnSpc>
                <a:spcPct val="150000"/>
              </a:lnSpc>
            </a:pPr>
            <a:r>
              <a:rPr lang="en-US" sz="2571" dirty="0">
                <a:latin typeface="Times New Roman"/>
              </a:rPr>
              <a:t>Financial Support </a:t>
            </a:r>
          </a:p>
          <a:p>
            <a:pPr marL="489822" indent="-489822" algn="just">
              <a:buClr>
                <a:srgbClr val="00B0F0"/>
              </a:buClr>
              <a:buFont typeface="Wingdings" panose="05000000000000000000" pitchFamily="2" charset="2"/>
              <a:buChar char="v"/>
            </a:pPr>
            <a:r>
              <a:rPr lang="en-US" sz="2571" dirty="0">
                <a:latin typeface="Times New Roman"/>
              </a:rPr>
              <a:t>Louisiana Board of Regents , Grant# LEQSF (2021-22)-RD-A-31  </a:t>
            </a:r>
          </a:p>
        </p:txBody>
      </p:sp>
      <p:sp>
        <p:nvSpPr>
          <p:cNvPr id="42" name="TextBox 41"/>
          <p:cNvSpPr txBox="1"/>
          <p:nvPr/>
        </p:nvSpPr>
        <p:spPr>
          <a:xfrm>
            <a:off x="10397033" y="8328814"/>
            <a:ext cx="8071875" cy="686208"/>
          </a:xfrm>
          <a:prstGeom prst="rect">
            <a:avLst/>
          </a:prstGeom>
          <a:noFill/>
        </p:spPr>
        <p:txBody>
          <a:bodyPr wrap="none" lIns="74986" tIns="37494" rIns="74986" bIns="37494" rtlCol="0">
            <a:spAutoFit/>
          </a:bodyPr>
          <a:lstStyle/>
          <a:p>
            <a:pPr algn="ctr"/>
            <a:r>
              <a:rPr lang="en-US" sz="3967" dirty="0">
                <a:latin typeface="Times New Roman"/>
              </a:rPr>
              <a:t>Scheme(1): Screening of Cu Catalysts:</a:t>
            </a:r>
          </a:p>
        </p:txBody>
      </p:sp>
      <p:sp>
        <p:nvSpPr>
          <p:cNvPr id="46" name="TextBox 45"/>
          <p:cNvSpPr txBox="1"/>
          <p:nvPr/>
        </p:nvSpPr>
        <p:spPr>
          <a:xfrm>
            <a:off x="10299905" y="22350074"/>
            <a:ext cx="9875168" cy="573101"/>
          </a:xfrm>
          <a:prstGeom prst="rect">
            <a:avLst/>
          </a:prstGeom>
          <a:noFill/>
        </p:spPr>
        <p:txBody>
          <a:bodyPr wrap="square" lIns="74986" tIns="37494" rIns="74986" bIns="37494" rtlCol="0">
            <a:spAutoFit/>
          </a:bodyPr>
          <a:lstStyle/>
          <a:p>
            <a:pPr algn="ctr"/>
            <a:r>
              <a:rPr lang="en-US" sz="3232" dirty="0">
                <a:latin typeface="Times New Roman"/>
              </a:rPr>
              <a:t>Figure(1): NMR Analysis on the Progress of the Reaction</a:t>
            </a:r>
          </a:p>
        </p:txBody>
      </p:sp>
      <p:sp>
        <p:nvSpPr>
          <p:cNvPr id="43" name="TextBox 42"/>
          <p:cNvSpPr txBox="1"/>
          <p:nvPr/>
        </p:nvSpPr>
        <p:spPr>
          <a:xfrm>
            <a:off x="21101799" y="6661965"/>
            <a:ext cx="8999050" cy="1305870"/>
          </a:xfrm>
          <a:prstGeom prst="rect">
            <a:avLst/>
          </a:prstGeom>
          <a:noFill/>
        </p:spPr>
        <p:txBody>
          <a:bodyPr wrap="square" rtlCol="0">
            <a:spAutoFit/>
          </a:bodyPr>
          <a:lstStyle/>
          <a:p>
            <a:r>
              <a:rPr lang="en-US" sz="3943" dirty="0">
                <a:latin typeface="Times New Roman"/>
              </a:rPr>
              <a:t>Scheme (2): Coupling of Aryl halides with</a:t>
            </a:r>
          </a:p>
          <a:p>
            <a:r>
              <a:rPr lang="en-US" sz="3943" dirty="0">
                <a:latin typeface="Times New Roman"/>
              </a:rPr>
              <a:t> (N)-2-Hydroxyethyl Formamide</a:t>
            </a:r>
          </a:p>
        </p:txBody>
      </p:sp>
      <p:sp>
        <p:nvSpPr>
          <p:cNvPr id="36" name="TextBox 35"/>
          <p:cNvSpPr txBox="1"/>
          <p:nvPr/>
        </p:nvSpPr>
        <p:spPr>
          <a:xfrm>
            <a:off x="10244868" y="6938964"/>
            <a:ext cx="5620578" cy="751872"/>
          </a:xfrm>
          <a:prstGeom prst="rect">
            <a:avLst/>
          </a:prstGeom>
          <a:noFill/>
        </p:spPr>
        <p:txBody>
          <a:bodyPr wrap="none" rtlCol="0">
            <a:spAutoFit/>
          </a:bodyPr>
          <a:lstStyle/>
          <a:p>
            <a:r>
              <a:rPr lang="en-US" sz="4286" b="1" dirty="0">
                <a:solidFill>
                  <a:srgbClr val="0070C0"/>
                </a:solidFill>
                <a:latin typeface="Times New Roman"/>
              </a:rPr>
              <a:t>Results And Discussion</a:t>
            </a:r>
          </a:p>
        </p:txBody>
      </p:sp>
      <p:sp>
        <p:nvSpPr>
          <p:cNvPr id="37" name="Rectangle 36"/>
          <p:cNvSpPr/>
          <p:nvPr/>
        </p:nvSpPr>
        <p:spPr>
          <a:xfrm>
            <a:off x="32111904" y="24155703"/>
            <a:ext cx="11407509" cy="4476738"/>
          </a:xfrm>
          <a:prstGeom prst="rect">
            <a:avLst/>
          </a:prstGeom>
        </p:spPr>
        <p:txBody>
          <a:bodyPr wrap="square">
            <a:spAutoFit/>
          </a:bodyPr>
          <a:lstStyle/>
          <a:p>
            <a:pPr algn="just"/>
            <a:r>
              <a:rPr lang="en-US" sz="4286" b="1" dirty="0">
                <a:solidFill>
                  <a:srgbClr val="0070C0"/>
                </a:solidFill>
                <a:latin typeface="Times New Roman"/>
              </a:rPr>
              <a:t>References</a:t>
            </a:r>
          </a:p>
          <a:p>
            <a:pPr algn="just">
              <a:lnSpc>
                <a:spcPct val="150000"/>
              </a:lnSpc>
              <a:spcAft>
                <a:spcPts val="857"/>
              </a:spcAft>
            </a:pPr>
            <a:r>
              <a:rPr lang="en-US" sz="2200" dirty="0">
                <a:solidFill>
                  <a:srgbClr val="222222"/>
                </a:solidFill>
                <a:latin typeface="Times New Roman" panose="02020603050405020304" pitchFamily="18" charset="0"/>
                <a:ea typeface="Cambria" panose="02040503050406030204" pitchFamily="18" charset="0"/>
                <a:cs typeface="Times New Roman" panose="02020603050405020304" pitchFamily="18" charset="0"/>
              </a:rPr>
              <a:t>1. Maria Thomas, A., Sujatha, A. and </a:t>
            </a:r>
            <a:r>
              <a:rPr lang="en-US" sz="2200" dirty="0" err="1">
                <a:solidFill>
                  <a:srgbClr val="222222"/>
                </a:solidFill>
                <a:latin typeface="Times New Roman" panose="02020603050405020304" pitchFamily="18" charset="0"/>
                <a:ea typeface="Cambria" panose="02040503050406030204" pitchFamily="18" charset="0"/>
                <a:cs typeface="Times New Roman" panose="02020603050405020304" pitchFamily="18" charset="0"/>
              </a:rPr>
              <a:t>Anilkumar</a:t>
            </a:r>
            <a:r>
              <a:rPr lang="en-US" sz="2200" dirty="0">
                <a:solidFill>
                  <a:srgbClr val="222222"/>
                </a:solidFill>
                <a:latin typeface="Times New Roman" panose="02020603050405020304" pitchFamily="18" charset="0"/>
                <a:ea typeface="Cambria" panose="02040503050406030204" pitchFamily="18" charset="0"/>
                <a:cs typeface="Times New Roman" panose="02020603050405020304" pitchFamily="18" charset="0"/>
              </a:rPr>
              <a:t>, G., 2015. Goldberg reaction: Development, mechanistic insights and applications. </a:t>
            </a:r>
            <a:r>
              <a:rPr lang="en-US" sz="2200" i="1" dirty="0">
                <a:latin typeface="Times New Roman" panose="02020603050405020304" pitchFamily="18" charset="0"/>
                <a:ea typeface="Cambria" panose="02040503050406030204" pitchFamily="18" charset="0"/>
                <a:cs typeface="Times New Roman" panose="02020603050405020304" pitchFamily="18" charset="0"/>
              </a:rPr>
              <a:t>Mini-Reviews in Organic Chemistry</a:t>
            </a:r>
            <a:r>
              <a:rPr lang="en-US" sz="2200" dirty="0">
                <a:latin typeface="Times New Roman" panose="02020603050405020304" pitchFamily="18" charset="0"/>
                <a:ea typeface="Cambria" panose="02040503050406030204" pitchFamily="18" charset="0"/>
                <a:cs typeface="Times New Roman" panose="02020603050405020304" pitchFamily="18" charset="0"/>
              </a:rPr>
              <a:t>, </a:t>
            </a:r>
            <a:r>
              <a:rPr lang="en-US" sz="2200" i="1" dirty="0">
                <a:latin typeface="Times New Roman" panose="02020603050405020304" pitchFamily="18" charset="0"/>
                <a:ea typeface="Cambria" panose="02040503050406030204" pitchFamily="18" charset="0"/>
                <a:cs typeface="Times New Roman" panose="02020603050405020304" pitchFamily="18" charset="0"/>
              </a:rPr>
              <a:t>12</a:t>
            </a:r>
            <a:r>
              <a:rPr lang="en-US" sz="2200" dirty="0">
                <a:latin typeface="Times New Roman" panose="02020603050405020304" pitchFamily="18" charset="0"/>
                <a:ea typeface="Cambria" panose="02040503050406030204" pitchFamily="18" charset="0"/>
                <a:cs typeface="Times New Roman" panose="02020603050405020304" pitchFamily="18" charset="0"/>
              </a:rPr>
              <a:t>(1), pp.3-23. </a:t>
            </a:r>
          </a:p>
          <a:p>
            <a:pPr algn="just">
              <a:lnSpc>
                <a:spcPct val="150000"/>
              </a:lnSpc>
              <a:spcAft>
                <a:spcPts val="857"/>
              </a:spcAft>
            </a:pPr>
            <a:r>
              <a:rPr lang="en-US" sz="2200" dirty="0">
                <a:latin typeface="Times New Roman" panose="02020603050405020304" pitchFamily="18" charset="0"/>
                <a:ea typeface="Cambria" panose="02040503050406030204" pitchFamily="18" charset="0"/>
                <a:cs typeface="Times New Roman" panose="02020603050405020304" pitchFamily="18" charset="0"/>
              </a:rPr>
              <a:t>2. </a:t>
            </a:r>
            <a:r>
              <a:rPr lang="en-US" sz="2200" dirty="0" err="1">
                <a:solidFill>
                  <a:srgbClr val="222222"/>
                </a:solidFill>
                <a:latin typeface="Times New Roman" panose="02020603050405020304" pitchFamily="18" charset="0"/>
                <a:ea typeface="Cambria" panose="02040503050406030204" pitchFamily="18" charset="0"/>
                <a:cs typeface="Times New Roman" panose="02020603050405020304" pitchFamily="18" charset="0"/>
              </a:rPr>
              <a:t>Maiti</a:t>
            </a:r>
            <a:r>
              <a:rPr lang="en-US" sz="2200" dirty="0">
                <a:solidFill>
                  <a:srgbClr val="222222"/>
                </a:solidFill>
                <a:latin typeface="Times New Roman" panose="02020603050405020304" pitchFamily="18" charset="0"/>
                <a:ea typeface="Cambria" panose="02040503050406030204" pitchFamily="18" charset="0"/>
                <a:cs typeface="Times New Roman" panose="02020603050405020304" pitchFamily="18" charset="0"/>
              </a:rPr>
              <a:t>, D., </a:t>
            </a:r>
            <a:r>
              <a:rPr lang="en-US" sz="2200" dirty="0" err="1">
                <a:solidFill>
                  <a:srgbClr val="222222"/>
                </a:solidFill>
                <a:latin typeface="Times New Roman" panose="02020603050405020304" pitchFamily="18" charset="0"/>
                <a:ea typeface="Cambria" panose="02040503050406030204" pitchFamily="18" charset="0"/>
                <a:cs typeface="Times New Roman" panose="02020603050405020304" pitchFamily="18" charset="0"/>
              </a:rPr>
              <a:t>Fors</a:t>
            </a:r>
            <a:r>
              <a:rPr lang="en-US" sz="2200" dirty="0">
                <a:solidFill>
                  <a:srgbClr val="222222"/>
                </a:solidFill>
                <a:latin typeface="Times New Roman" panose="02020603050405020304" pitchFamily="18" charset="0"/>
                <a:ea typeface="Cambria" panose="02040503050406030204" pitchFamily="18" charset="0"/>
                <a:cs typeface="Times New Roman" panose="02020603050405020304" pitchFamily="18" charset="0"/>
              </a:rPr>
              <a:t>, B.P., Henderson, J.L., Nakamura, Y. and Buchwald, S.L., 2011. Palladium-catalyzed coupling of functionalized primary and secondary amines with aryl and heteroaryl halides: two ligands suffice in most cases. </a:t>
            </a:r>
            <a:r>
              <a:rPr lang="en-US" sz="2200" i="1" dirty="0">
                <a:latin typeface="Times New Roman" panose="02020603050405020304" pitchFamily="18" charset="0"/>
                <a:ea typeface="Cambria" panose="02040503050406030204" pitchFamily="18" charset="0"/>
                <a:cs typeface="Times New Roman" panose="02020603050405020304" pitchFamily="18" charset="0"/>
              </a:rPr>
              <a:t>Chemical science</a:t>
            </a:r>
            <a:r>
              <a:rPr lang="en-US" sz="2200" dirty="0">
                <a:latin typeface="Times New Roman" panose="02020603050405020304" pitchFamily="18" charset="0"/>
                <a:ea typeface="Cambria" panose="02040503050406030204" pitchFamily="18" charset="0"/>
                <a:cs typeface="Times New Roman" panose="02020603050405020304" pitchFamily="18" charset="0"/>
              </a:rPr>
              <a:t>, </a:t>
            </a:r>
            <a:r>
              <a:rPr lang="en-US" sz="2200" i="1" dirty="0">
                <a:latin typeface="Times New Roman" panose="02020603050405020304" pitchFamily="18" charset="0"/>
                <a:ea typeface="Cambria" panose="02040503050406030204" pitchFamily="18" charset="0"/>
                <a:cs typeface="Times New Roman" panose="02020603050405020304" pitchFamily="18" charset="0"/>
              </a:rPr>
              <a:t>2</a:t>
            </a:r>
            <a:r>
              <a:rPr lang="en-US" sz="2200" dirty="0">
                <a:latin typeface="Times New Roman" panose="02020603050405020304" pitchFamily="18" charset="0"/>
                <a:ea typeface="Cambria" panose="02040503050406030204" pitchFamily="18" charset="0"/>
                <a:cs typeface="Times New Roman" panose="02020603050405020304" pitchFamily="18" charset="0"/>
              </a:rPr>
              <a:t>(1), pp.57-68.</a:t>
            </a:r>
            <a:r>
              <a:rPr lang="en-US" sz="2200" dirty="0">
                <a:solidFill>
                  <a:srgbClr val="222222"/>
                </a:solidFill>
                <a:latin typeface="Times New Roman" panose="02020603050405020304" pitchFamily="18" charset="0"/>
                <a:ea typeface="Cambria" panose="02040503050406030204" pitchFamily="18" charset="0"/>
                <a:cs typeface="Times New Roman" panose="02020603050405020304" pitchFamily="18" charset="0"/>
              </a:rPr>
              <a:t> </a:t>
            </a:r>
            <a:endParaRPr lang="en-US" sz="2200" dirty="0">
              <a:latin typeface="Times New Roman" panose="02020603050405020304" pitchFamily="18" charset="0"/>
              <a:ea typeface="Cambria" panose="02040503050406030204" pitchFamily="18" charset="0"/>
              <a:cs typeface="Times New Roman" panose="02020603050405020304" pitchFamily="18" charset="0"/>
            </a:endParaRPr>
          </a:p>
          <a:p>
            <a:pPr algn="just">
              <a:lnSpc>
                <a:spcPct val="150000"/>
              </a:lnSpc>
              <a:spcAft>
                <a:spcPts val="857"/>
              </a:spcAft>
            </a:pPr>
            <a:r>
              <a:rPr lang="en-US" sz="2200" dirty="0">
                <a:solidFill>
                  <a:srgbClr val="222222"/>
                </a:solidFill>
                <a:latin typeface="Times New Roman" panose="02020603050405020304" pitchFamily="18" charset="0"/>
                <a:ea typeface="Cambria" panose="02040503050406030204" pitchFamily="18" charset="0"/>
                <a:cs typeface="Times New Roman" panose="02020603050405020304" pitchFamily="18" charset="0"/>
              </a:rPr>
              <a:t> 3. Komati, R. and </a:t>
            </a:r>
            <a:r>
              <a:rPr lang="en-US" sz="2200" dirty="0" err="1">
                <a:solidFill>
                  <a:srgbClr val="222222"/>
                </a:solidFill>
                <a:latin typeface="Times New Roman" panose="02020603050405020304" pitchFamily="18" charset="0"/>
                <a:ea typeface="Cambria" panose="02040503050406030204" pitchFamily="18" charset="0"/>
                <a:cs typeface="Times New Roman" panose="02020603050405020304" pitchFamily="18" charset="0"/>
              </a:rPr>
              <a:t>Jursic</a:t>
            </a:r>
            <a:r>
              <a:rPr lang="en-US" sz="2200" dirty="0">
                <a:solidFill>
                  <a:srgbClr val="222222"/>
                </a:solidFill>
                <a:latin typeface="Times New Roman" panose="02020603050405020304" pitchFamily="18" charset="0"/>
                <a:ea typeface="Cambria" panose="02040503050406030204" pitchFamily="18" charset="0"/>
                <a:cs typeface="Times New Roman" panose="02020603050405020304" pitchFamily="18" charset="0"/>
              </a:rPr>
              <a:t>, B.S., 2014. Ligand free open-air copper (II) mediated aryl </a:t>
            </a:r>
            <a:r>
              <a:rPr lang="en-US" sz="2200" dirty="0" err="1">
                <a:solidFill>
                  <a:srgbClr val="222222"/>
                </a:solidFill>
                <a:latin typeface="Times New Roman" panose="02020603050405020304" pitchFamily="18" charset="0"/>
                <a:ea typeface="Cambria" panose="02040503050406030204" pitchFamily="18" charset="0"/>
                <a:cs typeface="Times New Roman" panose="02020603050405020304" pitchFamily="18" charset="0"/>
              </a:rPr>
              <a:t>formamidation</a:t>
            </a:r>
            <a:r>
              <a:rPr lang="en-US" sz="2200" dirty="0">
                <a:solidFill>
                  <a:srgbClr val="222222"/>
                </a:solidFill>
                <a:latin typeface="Times New Roman" panose="02020603050405020304" pitchFamily="18" charset="0"/>
                <a:ea typeface="Cambria" panose="02040503050406030204" pitchFamily="18" charset="0"/>
                <a:cs typeface="Times New Roman" panose="02020603050405020304" pitchFamily="18" charset="0"/>
              </a:rPr>
              <a:t> and amination of aryl halides. </a:t>
            </a:r>
            <a:r>
              <a:rPr lang="en-US" sz="2200" i="1" dirty="0">
                <a:latin typeface="Times New Roman" panose="02020603050405020304" pitchFamily="18" charset="0"/>
                <a:ea typeface="Cambria" panose="02040503050406030204" pitchFamily="18" charset="0"/>
                <a:cs typeface="Times New Roman" panose="02020603050405020304" pitchFamily="18" charset="0"/>
              </a:rPr>
              <a:t>Tetrahedron Letters</a:t>
            </a:r>
            <a:r>
              <a:rPr lang="en-US" sz="2200" dirty="0">
                <a:latin typeface="Times New Roman" panose="02020603050405020304" pitchFamily="18" charset="0"/>
                <a:ea typeface="Cambria" panose="02040503050406030204" pitchFamily="18" charset="0"/>
                <a:cs typeface="Times New Roman" panose="02020603050405020304" pitchFamily="18" charset="0"/>
              </a:rPr>
              <a:t>, </a:t>
            </a:r>
            <a:r>
              <a:rPr lang="en-US" sz="2200" i="1" dirty="0">
                <a:latin typeface="Times New Roman" panose="02020603050405020304" pitchFamily="18" charset="0"/>
                <a:ea typeface="Cambria" panose="02040503050406030204" pitchFamily="18" charset="0"/>
                <a:cs typeface="Times New Roman" panose="02020603050405020304" pitchFamily="18" charset="0"/>
              </a:rPr>
              <a:t>55</a:t>
            </a:r>
            <a:r>
              <a:rPr lang="en-US" sz="2200" dirty="0">
                <a:latin typeface="Times New Roman" panose="02020603050405020304" pitchFamily="18" charset="0"/>
                <a:ea typeface="Cambria" panose="02040503050406030204" pitchFamily="18" charset="0"/>
                <a:cs typeface="Times New Roman" panose="02020603050405020304" pitchFamily="18" charset="0"/>
              </a:rPr>
              <a:t>(9), pp.1523-1527.</a:t>
            </a:r>
          </a:p>
        </p:txBody>
      </p:sp>
      <p:graphicFrame>
        <p:nvGraphicFramePr>
          <p:cNvPr id="55" name="Table 54">
            <a:extLst>
              <a:ext uri="{FF2B5EF4-FFF2-40B4-BE49-F238E27FC236}">
                <a16:creationId xmlns:a16="http://schemas.microsoft.com/office/drawing/2014/main" id="{DBCFE2EC-F221-44BE-AA5C-D88C650BE768}"/>
              </a:ext>
            </a:extLst>
          </p:cNvPr>
          <p:cNvGraphicFramePr>
            <a:graphicFrameLocks noGrp="1"/>
          </p:cNvGraphicFramePr>
          <p:nvPr>
            <p:extLst>
              <p:ext uri="{D42A27DB-BD31-4B8C-83A1-F6EECF244321}">
                <p14:modId xmlns:p14="http://schemas.microsoft.com/office/powerpoint/2010/main" val="1529061047"/>
              </p:ext>
            </p:extLst>
          </p:nvPr>
        </p:nvGraphicFramePr>
        <p:xfrm>
          <a:off x="36713" y="6397454"/>
          <a:ext cx="9760838" cy="26401343"/>
        </p:xfrm>
        <a:graphic>
          <a:graphicData uri="http://schemas.openxmlformats.org/drawingml/2006/table">
            <a:tbl>
              <a:tblPr firstRow="1" bandRow="1">
                <a:tableStyleId>{5940675A-B579-460E-94D1-54222C63F5DA}</a:tableStyleId>
              </a:tblPr>
              <a:tblGrid>
                <a:gridCol w="9760838">
                  <a:extLst>
                    <a:ext uri="{9D8B030D-6E8A-4147-A177-3AD203B41FA5}">
                      <a16:colId xmlns:a16="http://schemas.microsoft.com/office/drawing/2014/main" val="20000"/>
                    </a:ext>
                  </a:extLst>
                </a:gridCol>
              </a:tblGrid>
              <a:tr h="26401343">
                <a:tc>
                  <a:txBody>
                    <a:bodyPr/>
                    <a:lstStyle/>
                    <a:p>
                      <a:endParaRPr lang="en-US" sz="7300" dirty="0"/>
                    </a:p>
                  </a:txBody>
                  <a:tcPr marL="67180" marR="67180" marT="33591" marB="33591"/>
                </a:tc>
                <a:extLst>
                  <a:ext uri="{0D108BD9-81ED-4DB2-BD59-A6C34878D82A}">
                    <a16:rowId xmlns:a16="http://schemas.microsoft.com/office/drawing/2014/main" val="10000"/>
                  </a:ext>
                </a:extLst>
              </a:tr>
            </a:tbl>
          </a:graphicData>
        </a:graphic>
      </p:graphicFrame>
      <p:sp>
        <p:nvSpPr>
          <p:cNvPr id="2" name="Star: 5 Points 1">
            <a:extLst>
              <a:ext uri="{FF2B5EF4-FFF2-40B4-BE49-F238E27FC236}">
                <a16:creationId xmlns:a16="http://schemas.microsoft.com/office/drawing/2014/main" id="{60AD67E8-15B9-4B8C-BFE3-61D669F96BEF}"/>
              </a:ext>
            </a:extLst>
          </p:cNvPr>
          <p:cNvSpPr/>
          <p:nvPr/>
        </p:nvSpPr>
        <p:spPr>
          <a:xfrm>
            <a:off x="28363540" y="2596713"/>
            <a:ext cx="376216" cy="409011"/>
          </a:xfrm>
          <a:prstGeom prst="star5">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906"/>
          </a:p>
        </p:txBody>
      </p:sp>
      <p:pic>
        <p:nvPicPr>
          <p:cNvPr id="13365" name="Picture 2">
            <a:extLst>
              <a:ext uri="{FF2B5EF4-FFF2-40B4-BE49-F238E27FC236}">
                <a16:creationId xmlns:a16="http://schemas.microsoft.com/office/drawing/2014/main" id="{4A76003F-9FF2-49C6-B955-3BCF211097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49304" y="9469984"/>
            <a:ext cx="9125590" cy="1829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a:extLst>
              <a:ext uri="{FF2B5EF4-FFF2-40B4-BE49-F238E27FC236}">
                <a16:creationId xmlns:a16="http://schemas.microsoft.com/office/drawing/2014/main" id="{273B2EE5-16E2-4000-A3E0-8F63BC99BA85}"/>
              </a:ext>
            </a:extLst>
          </p:cNvPr>
          <p:cNvGraphicFramePr>
            <a:graphicFrameLocks noGrp="1"/>
          </p:cNvGraphicFramePr>
          <p:nvPr>
            <p:extLst>
              <p:ext uri="{D42A27DB-BD31-4B8C-83A1-F6EECF244321}">
                <p14:modId xmlns:p14="http://schemas.microsoft.com/office/powerpoint/2010/main" val="1014627918"/>
              </p:ext>
            </p:extLst>
          </p:nvPr>
        </p:nvGraphicFramePr>
        <p:xfrm>
          <a:off x="10649304" y="12283984"/>
          <a:ext cx="9525769" cy="5889555"/>
        </p:xfrm>
        <a:graphic>
          <a:graphicData uri="http://schemas.openxmlformats.org/drawingml/2006/table">
            <a:tbl>
              <a:tblPr firstRow="1" bandRow="1">
                <a:tableStyleId>{5C22544A-7EE6-4342-B048-85BDC9FD1C3A}</a:tableStyleId>
              </a:tblPr>
              <a:tblGrid>
                <a:gridCol w="1635323">
                  <a:extLst>
                    <a:ext uri="{9D8B030D-6E8A-4147-A177-3AD203B41FA5}">
                      <a16:colId xmlns:a16="http://schemas.microsoft.com/office/drawing/2014/main" val="4185792637"/>
                    </a:ext>
                  </a:extLst>
                </a:gridCol>
                <a:gridCol w="4715189">
                  <a:extLst>
                    <a:ext uri="{9D8B030D-6E8A-4147-A177-3AD203B41FA5}">
                      <a16:colId xmlns:a16="http://schemas.microsoft.com/office/drawing/2014/main" val="2664683084"/>
                    </a:ext>
                  </a:extLst>
                </a:gridCol>
                <a:gridCol w="3175257">
                  <a:extLst>
                    <a:ext uri="{9D8B030D-6E8A-4147-A177-3AD203B41FA5}">
                      <a16:colId xmlns:a16="http://schemas.microsoft.com/office/drawing/2014/main" val="3959584606"/>
                    </a:ext>
                  </a:extLst>
                </a:gridCol>
              </a:tblGrid>
              <a:tr h="642118">
                <a:tc>
                  <a:txBody>
                    <a:bodyPr/>
                    <a:lstStyle/>
                    <a:p>
                      <a:r>
                        <a:rPr lang="en-US" sz="3500" dirty="0"/>
                        <a:t>Entry</a:t>
                      </a:r>
                    </a:p>
                  </a:txBody>
                  <a:tcPr marL="67180" marR="67180" marT="33591" marB="33591"/>
                </a:tc>
                <a:tc>
                  <a:txBody>
                    <a:bodyPr/>
                    <a:lstStyle/>
                    <a:p>
                      <a:r>
                        <a:rPr lang="en-US" sz="3500" dirty="0"/>
                        <a:t>Cu Source (Mol %)</a:t>
                      </a:r>
                    </a:p>
                  </a:txBody>
                  <a:tcPr marL="67180" marR="67180" marT="33591" marB="33591"/>
                </a:tc>
                <a:tc>
                  <a:txBody>
                    <a:bodyPr/>
                    <a:lstStyle/>
                    <a:p>
                      <a:r>
                        <a:rPr lang="en-US" sz="3500" dirty="0"/>
                        <a:t>Yield (%)</a:t>
                      </a:r>
                    </a:p>
                  </a:txBody>
                  <a:tcPr marL="67180" marR="67180" marT="33591" marB="33591"/>
                </a:tc>
                <a:extLst>
                  <a:ext uri="{0D108BD9-81ED-4DB2-BD59-A6C34878D82A}">
                    <a16:rowId xmlns:a16="http://schemas.microsoft.com/office/drawing/2014/main" val="408595801"/>
                  </a:ext>
                </a:extLst>
              </a:tr>
              <a:tr h="752955">
                <a:tc>
                  <a:txBody>
                    <a:bodyPr/>
                    <a:lstStyle/>
                    <a:p>
                      <a:r>
                        <a:rPr lang="en-US" sz="3500" dirty="0"/>
                        <a:t>1</a:t>
                      </a:r>
                    </a:p>
                  </a:txBody>
                  <a:tcPr marL="67180" marR="67180" marT="33591" marB="33591"/>
                </a:tc>
                <a:tc>
                  <a:txBody>
                    <a:bodyPr/>
                    <a:lstStyle/>
                    <a:p>
                      <a:pPr marL="0" marR="0" algn="just">
                        <a:lnSpc>
                          <a:spcPct val="150000"/>
                        </a:lnSpc>
                        <a:spcBef>
                          <a:spcPts val="0"/>
                        </a:spcBef>
                        <a:spcAft>
                          <a:spcPts val="0"/>
                        </a:spcAft>
                      </a:pPr>
                      <a:r>
                        <a:rPr lang="en-US" sz="3500" dirty="0">
                          <a:effectLst/>
                          <a:latin typeface="Times New Roman" panose="02020603050405020304" pitchFamily="18" charset="0"/>
                          <a:ea typeface="Calibri" panose="020F0502020204030204" pitchFamily="34" charset="0"/>
                          <a:cs typeface="Times New Roman" panose="02020603050405020304" pitchFamily="18" charset="0"/>
                        </a:rPr>
                        <a:t>CuCl</a:t>
                      </a:r>
                      <a:r>
                        <a:rPr lang="en-US" sz="35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500" dirty="0">
                          <a:effectLst/>
                          <a:latin typeface="Times New Roman" panose="02020603050405020304" pitchFamily="18" charset="0"/>
                          <a:ea typeface="Cambria" panose="02040503050406030204" pitchFamily="18" charset="0"/>
                          <a:cs typeface="Times New Roman" panose="02020603050405020304" pitchFamily="18" charset="0"/>
                        </a:rPr>
                        <a:t>·</a:t>
                      </a:r>
                      <a:r>
                        <a:rPr lang="en-US" sz="3500" dirty="0">
                          <a:effectLst/>
                          <a:latin typeface="Times New Roman" panose="02020603050405020304" pitchFamily="18" charset="0"/>
                          <a:ea typeface="Calibri" panose="020F0502020204030204" pitchFamily="34" charset="0"/>
                          <a:cs typeface="Times New Roman" panose="02020603050405020304" pitchFamily="18" charset="0"/>
                        </a:rPr>
                        <a:t>2H</a:t>
                      </a:r>
                      <a:r>
                        <a:rPr lang="en-US" sz="35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500" dirty="0">
                          <a:effectLst/>
                          <a:latin typeface="Times New Roman" panose="02020603050405020304" pitchFamily="18" charset="0"/>
                          <a:ea typeface="Calibri" panose="020F0502020204030204" pitchFamily="34" charset="0"/>
                          <a:cs typeface="Times New Roman" panose="02020603050405020304" pitchFamily="18" charset="0"/>
                        </a:rPr>
                        <a:t>O (10)</a:t>
                      </a:r>
                      <a:endParaRPr lang="en-US" sz="3500" dirty="0">
                        <a:effectLst/>
                        <a:latin typeface="Cambria" panose="02040503050406030204" pitchFamily="18" charset="0"/>
                        <a:ea typeface="Cambria" panose="02040503050406030204" pitchFamily="18" charset="0"/>
                        <a:cs typeface="Times New Roman" panose="02020603050405020304" pitchFamily="18" charset="0"/>
                      </a:endParaRPr>
                    </a:p>
                  </a:txBody>
                  <a:tcPr marL="50385" marR="50385" marT="0" marB="0"/>
                </a:tc>
                <a:tc>
                  <a:txBody>
                    <a:bodyPr/>
                    <a:lstStyle/>
                    <a:p>
                      <a:pPr marL="0" marR="0" algn="just">
                        <a:lnSpc>
                          <a:spcPct val="150000"/>
                        </a:lnSpc>
                        <a:spcBef>
                          <a:spcPts val="0"/>
                        </a:spcBef>
                        <a:spcAft>
                          <a:spcPts val="0"/>
                        </a:spcAft>
                      </a:pPr>
                      <a:r>
                        <a:rPr lang="en-US" sz="3500" dirty="0">
                          <a:effectLst/>
                          <a:latin typeface="Times New Roman" panose="02020603050405020304" pitchFamily="18" charset="0"/>
                          <a:ea typeface="Calibri" panose="020F0502020204030204" pitchFamily="34" charset="0"/>
                          <a:cs typeface="Times New Roman" panose="02020603050405020304" pitchFamily="18" charset="0"/>
                        </a:rPr>
                        <a:t>Trace</a:t>
                      </a:r>
                      <a:endParaRPr lang="en-US" sz="3500" dirty="0">
                        <a:effectLst/>
                        <a:latin typeface="Cambria" panose="02040503050406030204" pitchFamily="18" charset="0"/>
                        <a:ea typeface="Cambria" panose="02040503050406030204" pitchFamily="18" charset="0"/>
                        <a:cs typeface="Times New Roman" panose="02020603050405020304" pitchFamily="18" charset="0"/>
                      </a:endParaRPr>
                    </a:p>
                  </a:txBody>
                  <a:tcPr marL="50385" marR="50385" marT="0" marB="0"/>
                </a:tc>
                <a:extLst>
                  <a:ext uri="{0D108BD9-81ED-4DB2-BD59-A6C34878D82A}">
                    <a16:rowId xmlns:a16="http://schemas.microsoft.com/office/drawing/2014/main" val="3380320767"/>
                  </a:ext>
                </a:extLst>
              </a:tr>
              <a:tr h="844566">
                <a:tc>
                  <a:txBody>
                    <a:bodyPr/>
                    <a:lstStyle/>
                    <a:p>
                      <a:r>
                        <a:rPr lang="en-US" sz="3500" dirty="0"/>
                        <a:t>2</a:t>
                      </a:r>
                    </a:p>
                  </a:txBody>
                  <a:tcPr marL="67180" marR="67180" marT="33591" marB="33591"/>
                </a:tc>
                <a:tc>
                  <a:txBody>
                    <a:bodyPr/>
                    <a:lstStyle/>
                    <a:p>
                      <a:pPr marL="0" marR="0" algn="just">
                        <a:lnSpc>
                          <a:spcPct val="150000"/>
                        </a:lnSpc>
                        <a:spcBef>
                          <a:spcPts val="0"/>
                        </a:spcBef>
                        <a:spcAft>
                          <a:spcPts val="0"/>
                        </a:spcAft>
                      </a:pPr>
                      <a:r>
                        <a:rPr lang="en-US" sz="3500" dirty="0">
                          <a:effectLst/>
                          <a:latin typeface="Times New Roman" panose="02020603050405020304" pitchFamily="18" charset="0"/>
                          <a:ea typeface="Calibri" panose="020F0502020204030204" pitchFamily="34" charset="0"/>
                          <a:cs typeface="Times New Roman" panose="02020603050405020304" pitchFamily="18" charset="0"/>
                        </a:rPr>
                        <a:t>Cu(</a:t>
                      </a:r>
                      <a:r>
                        <a:rPr lang="en-US" sz="3500" dirty="0" err="1">
                          <a:effectLst/>
                          <a:latin typeface="Times New Roman" panose="02020603050405020304" pitchFamily="18" charset="0"/>
                          <a:ea typeface="Calibri" panose="020F0502020204030204" pitchFamily="34" charset="0"/>
                          <a:cs typeface="Times New Roman" panose="02020603050405020304" pitchFamily="18" charset="0"/>
                        </a:rPr>
                        <a:t>OAc</a:t>
                      </a:r>
                      <a:r>
                        <a:rPr lang="en-US" sz="35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5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500" dirty="0">
                          <a:effectLst/>
                          <a:latin typeface="Times New Roman" panose="02020603050405020304" pitchFamily="18" charset="0"/>
                          <a:ea typeface="Cambria" panose="02040503050406030204" pitchFamily="18" charset="0"/>
                          <a:cs typeface="Times New Roman" panose="02020603050405020304" pitchFamily="18" charset="0"/>
                        </a:rPr>
                        <a:t>·</a:t>
                      </a:r>
                      <a:r>
                        <a:rPr lang="en-US" sz="35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35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500" dirty="0">
                          <a:effectLst/>
                          <a:latin typeface="Times New Roman" panose="02020603050405020304" pitchFamily="18" charset="0"/>
                          <a:ea typeface="Calibri" panose="020F0502020204030204" pitchFamily="34" charset="0"/>
                          <a:cs typeface="Times New Roman" panose="02020603050405020304" pitchFamily="18" charset="0"/>
                        </a:rPr>
                        <a:t>O (10)</a:t>
                      </a:r>
                      <a:endParaRPr lang="en-US" sz="3500" dirty="0">
                        <a:effectLst/>
                        <a:latin typeface="Cambria" panose="02040503050406030204" pitchFamily="18" charset="0"/>
                        <a:ea typeface="Cambria" panose="02040503050406030204" pitchFamily="18" charset="0"/>
                        <a:cs typeface="Times New Roman" panose="02020603050405020304" pitchFamily="18" charset="0"/>
                      </a:endParaRPr>
                    </a:p>
                  </a:txBody>
                  <a:tcPr marL="50385" marR="50385" marT="0" marB="0"/>
                </a:tc>
                <a:tc>
                  <a:txBody>
                    <a:bodyPr/>
                    <a:lstStyle/>
                    <a:p>
                      <a:pPr marL="0" marR="0" algn="just">
                        <a:lnSpc>
                          <a:spcPct val="150000"/>
                        </a:lnSpc>
                        <a:spcBef>
                          <a:spcPts val="0"/>
                        </a:spcBef>
                        <a:spcAft>
                          <a:spcPts val="0"/>
                        </a:spcAft>
                      </a:pPr>
                      <a:r>
                        <a:rPr lang="en-US" sz="3500">
                          <a:effectLst/>
                          <a:latin typeface="Times New Roman" panose="02020603050405020304" pitchFamily="18" charset="0"/>
                          <a:ea typeface="Calibri" panose="020F0502020204030204" pitchFamily="34" charset="0"/>
                          <a:cs typeface="Times New Roman" panose="02020603050405020304" pitchFamily="18" charset="0"/>
                        </a:rPr>
                        <a:t>Trace</a:t>
                      </a:r>
                      <a:endParaRPr lang="en-US" sz="3500">
                        <a:effectLst/>
                        <a:latin typeface="Cambria" panose="02040503050406030204" pitchFamily="18" charset="0"/>
                        <a:ea typeface="Cambria" panose="02040503050406030204" pitchFamily="18" charset="0"/>
                        <a:cs typeface="Times New Roman" panose="02020603050405020304" pitchFamily="18" charset="0"/>
                      </a:endParaRPr>
                    </a:p>
                  </a:txBody>
                  <a:tcPr marL="50385" marR="50385" marT="0" marB="0"/>
                </a:tc>
                <a:extLst>
                  <a:ext uri="{0D108BD9-81ED-4DB2-BD59-A6C34878D82A}">
                    <a16:rowId xmlns:a16="http://schemas.microsoft.com/office/drawing/2014/main" val="778417008"/>
                  </a:ext>
                </a:extLst>
              </a:tr>
              <a:tr h="752955">
                <a:tc>
                  <a:txBody>
                    <a:bodyPr/>
                    <a:lstStyle/>
                    <a:p>
                      <a:r>
                        <a:rPr lang="en-US" sz="3500" dirty="0"/>
                        <a:t>3</a:t>
                      </a:r>
                    </a:p>
                  </a:txBody>
                  <a:tcPr marL="67180" marR="67180" marT="33591" marB="33591"/>
                </a:tc>
                <a:tc>
                  <a:txBody>
                    <a:bodyPr/>
                    <a:lstStyle/>
                    <a:p>
                      <a:pPr marL="0" marR="0" algn="just">
                        <a:lnSpc>
                          <a:spcPct val="150000"/>
                        </a:lnSpc>
                        <a:spcBef>
                          <a:spcPts val="0"/>
                        </a:spcBef>
                        <a:spcAft>
                          <a:spcPts val="0"/>
                        </a:spcAft>
                      </a:pPr>
                      <a:r>
                        <a:rPr lang="en-US" sz="3500" dirty="0">
                          <a:effectLst/>
                          <a:latin typeface="Times New Roman" panose="02020603050405020304" pitchFamily="18" charset="0"/>
                          <a:ea typeface="Calibri" panose="020F0502020204030204" pitchFamily="34" charset="0"/>
                          <a:cs typeface="Times New Roman" panose="02020603050405020304" pitchFamily="18" charset="0"/>
                        </a:rPr>
                        <a:t>CuSO</a:t>
                      </a:r>
                      <a:r>
                        <a:rPr lang="en-US" sz="35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3500" dirty="0">
                          <a:effectLst/>
                          <a:latin typeface="Times New Roman" panose="02020603050405020304" pitchFamily="18" charset="0"/>
                          <a:ea typeface="Cambria" panose="02040503050406030204" pitchFamily="18" charset="0"/>
                          <a:cs typeface="Times New Roman" panose="02020603050405020304" pitchFamily="18" charset="0"/>
                        </a:rPr>
                        <a:t>·</a:t>
                      </a:r>
                      <a:r>
                        <a:rPr lang="en-US" sz="3500" dirty="0">
                          <a:effectLst/>
                          <a:latin typeface="Times New Roman" panose="02020603050405020304" pitchFamily="18" charset="0"/>
                          <a:ea typeface="Calibri" panose="020F0502020204030204" pitchFamily="34" charset="0"/>
                          <a:cs typeface="Times New Roman" panose="02020603050405020304" pitchFamily="18" charset="0"/>
                        </a:rPr>
                        <a:t>5H</a:t>
                      </a:r>
                      <a:r>
                        <a:rPr lang="en-US" sz="35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500" dirty="0">
                          <a:effectLst/>
                          <a:latin typeface="Times New Roman" panose="02020603050405020304" pitchFamily="18" charset="0"/>
                          <a:ea typeface="Calibri" panose="020F0502020204030204" pitchFamily="34" charset="0"/>
                          <a:cs typeface="Times New Roman" panose="02020603050405020304" pitchFamily="18" charset="0"/>
                        </a:rPr>
                        <a:t>O (10)</a:t>
                      </a:r>
                      <a:endParaRPr lang="en-US" sz="3500" dirty="0">
                        <a:effectLst/>
                        <a:latin typeface="Cambria" panose="02040503050406030204" pitchFamily="18" charset="0"/>
                        <a:ea typeface="Cambria" panose="02040503050406030204" pitchFamily="18" charset="0"/>
                        <a:cs typeface="Times New Roman" panose="02020603050405020304" pitchFamily="18" charset="0"/>
                      </a:endParaRPr>
                    </a:p>
                  </a:txBody>
                  <a:tcPr marL="50385" marR="50385" marT="0" marB="0"/>
                </a:tc>
                <a:tc>
                  <a:txBody>
                    <a:bodyPr/>
                    <a:lstStyle/>
                    <a:p>
                      <a:pPr marL="0" marR="0" algn="just">
                        <a:lnSpc>
                          <a:spcPct val="150000"/>
                        </a:lnSpc>
                        <a:spcBef>
                          <a:spcPts val="0"/>
                        </a:spcBef>
                        <a:spcAft>
                          <a:spcPts val="0"/>
                        </a:spcAft>
                      </a:pPr>
                      <a:r>
                        <a:rPr lang="en-US" sz="3500" dirty="0">
                          <a:effectLst/>
                          <a:latin typeface="Times New Roman" panose="02020603050405020304" pitchFamily="18" charset="0"/>
                          <a:ea typeface="Calibri" panose="020F0502020204030204" pitchFamily="34" charset="0"/>
                          <a:cs typeface="Times New Roman" panose="02020603050405020304" pitchFamily="18" charset="0"/>
                        </a:rPr>
                        <a:t>9</a:t>
                      </a:r>
                      <a:endParaRPr lang="en-US" sz="3500" dirty="0">
                        <a:effectLst/>
                        <a:latin typeface="Cambria" panose="02040503050406030204" pitchFamily="18" charset="0"/>
                        <a:ea typeface="Cambria" panose="02040503050406030204" pitchFamily="18" charset="0"/>
                        <a:cs typeface="Times New Roman" panose="02020603050405020304" pitchFamily="18" charset="0"/>
                      </a:endParaRPr>
                    </a:p>
                  </a:txBody>
                  <a:tcPr marL="50385" marR="50385" marT="0" marB="0"/>
                </a:tc>
                <a:extLst>
                  <a:ext uri="{0D108BD9-81ED-4DB2-BD59-A6C34878D82A}">
                    <a16:rowId xmlns:a16="http://schemas.microsoft.com/office/drawing/2014/main" val="1883547968"/>
                  </a:ext>
                </a:extLst>
              </a:tr>
              <a:tr h="752955">
                <a:tc>
                  <a:txBody>
                    <a:bodyPr/>
                    <a:lstStyle/>
                    <a:p>
                      <a:r>
                        <a:rPr lang="en-US" sz="3500" dirty="0"/>
                        <a:t>4</a:t>
                      </a:r>
                    </a:p>
                  </a:txBody>
                  <a:tcPr marL="67180" marR="67180" marT="33591" marB="33591"/>
                </a:tc>
                <a:tc>
                  <a:txBody>
                    <a:bodyPr/>
                    <a:lstStyle/>
                    <a:p>
                      <a:pPr marL="0" marR="0" algn="just">
                        <a:lnSpc>
                          <a:spcPct val="150000"/>
                        </a:lnSpc>
                        <a:spcBef>
                          <a:spcPts val="0"/>
                        </a:spcBef>
                        <a:spcAft>
                          <a:spcPts val="0"/>
                        </a:spcAft>
                      </a:pPr>
                      <a:r>
                        <a:rPr lang="en-US" sz="3500" dirty="0">
                          <a:effectLst/>
                          <a:latin typeface="Times New Roman" panose="02020603050405020304" pitchFamily="18" charset="0"/>
                          <a:ea typeface="Calibri" panose="020F0502020204030204" pitchFamily="34" charset="0"/>
                          <a:cs typeface="Times New Roman" panose="02020603050405020304" pitchFamily="18" charset="0"/>
                        </a:rPr>
                        <a:t>CuCl</a:t>
                      </a:r>
                      <a:r>
                        <a:rPr lang="en-US" sz="35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500" dirty="0">
                          <a:effectLst/>
                          <a:latin typeface="Times New Roman" panose="02020603050405020304" pitchFamily="18" charset="0"/>
                          <a:ea typeface="Cambria" panose="02040503050406030204" pitchFamily="18" charset="0"/>
                          <a:cs typeface="Times New Roman" panose="02020603050405020304" pitchFamily="18" charset="0"/>
                        </a:rPr>
                        <a:t>·</a:t>
                      </a:r>
                      <a:r>
                        <a:rPr lang="en-US" sz="3500" dirty="0">
                          <a:effectLst/>
                          <a:latin typeface="Times New Roman" panose="02020603050405020304" pitchFamily="18" charset="0"/>
                          <a:ea typeface="Calibri" panose="020F0502020204030204" pitchFamily="34" charset="0"/>
                          <a:cs typeface="Times New Roman" panose="02020603050405020304" pitchFamily="18" charset="0"/>
                        </a:rPr>
                        <a:t>2H</a:t>
                      </a:r>
                      <a:r>
                        <a:rPr lang="en-US" sz="35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500" dirty="0">
                          <a:effectLst/>
                          <a:latin typeface="Times New Roman" panose="02020603050405020304" pitchFamily="18" charset="0"/>
                          <a:ea typeface="Calibri" panose="020F0502020204030204" pitchFamily="34" charset="0"/>
                          <a:cs typeface="Times New Roman" panose="02020603050405020304" pitchFamily="18" charset="0"/>
                        </a:rPr>
                        <a:t>O (100)</a:t>
                      </a:r>
                      <a:endParaRPr lang="en-US" sz="3500" dirty="0">
                        <a:effectLst/>
                        <a:latin typeface="Cambria" panose="02040503050406030204" pitchFamily="18" charset="0"/>
                        <a:ea typeface="Cambria" panose="02040503050406030204" pitchFamily="18" charset="0"/>
                        <a:cs typeface="Times New Roman" panose="02020603050405020304" pitchFamily="18" charset="0"/>
                      </a:endParaRPr>
                    </a:p>
                  </a:txBody>
                  <a:tcPr marL="50385" marR="50385" marT="0" marB="0"/>
                </a:tc>
                <a:tc>
                  <a:txBody>
                    <a:bodyPr/>
                    <a:lstStyle/>
                    <a:p>
                      <a:pPr marL="0" marR="0" algn="just">
                        <a:lnSpc>
                          <a:spcPct val="150000"/>
                        </a:lnSpc>
                        <a:spcBef>
                          <a:spcPts val="0"/>
                        </a:spcBef>
                        <a:spcAft>
                          <a:spcPts val="0"/>
                        </a:spcAft>
                      </a:pPr>
                      <a:r>
                        <a:rPr lang="en-US" sz="3500">
                          <a:effectLst/>
                          <a:latin typeface="Times New Roman" panose="02020603050405020304" pitchFamily="18" charset="0"/>
                          <a:ea typeface="Calibri" panose="020F0502020204030204" pitchFamily="34" charset="0"/>
                          <a:cs typeface="Times New Roman" panose="02020603050405020304" pitchFamily="18" charset="0"/>
                        </a:rPr>
                        <a:t>42</a:t>
                      </a:r>
                      <a:endParaRPr lang="en-US" sz="3500">
                        <a:effectLst/>
                        <a:latin typeface="Cambria" panose="02040503050406030204" pitchFamily="18" charset="0"/>
                        <a:ea typeface="Cambria" panose="02040503050406030204" pitchFamily="18" charset="0"/>
                        <a:cs typeface="Times New Roman" panose="02020603050405020304" pitchFamily="18" charset="0"/>
                      </a:endParaRPr>
                    </a:p>
                  </a:txBody>
                  <a:tcPr marL="50385" marR="50385" marT="0" marB="0"/>
                </a:tc>
                <a:extLst>
                  <a:ext uri="{0D108BD9-81ED-4DB2-BD59-A6C34878D82A}">
                    <a16:rowId xmlns:a16="http://schemas.microsoft.com/office/drawing/2014/main" val="355270819"/>
                  </a:ext>
                </a:extLst>
              </a:tr>
              <a:tr h="827535">
                <a:tc>
                  <a:txBody>
                    <a:bodyPr/>
                    <a:lstStyle/>
                    <a:p>
                      <a:r>
                        <a:rPr lang="en-US" sz="3500" dirty="0"/>
                        <a:t>5</a:t>
                      </a:r>
                    </a:p>
                  </a:txBody>
                  <a:tcPr marL="67180" marR="67180" marT="33591" marB="33591"/>
                </a:tc>
                <a:tc>
                  <a:txBody>
                    <a:bodyPr/>
                    <a:lstStyle/>
                    <a:p>
                      <a:pPr marL="0" marR="0" algn="just">
                        <a:lnSpc>
                          <a:spcPct val="150000"/>
                        </a:lnSpc>
                        <a:spcBef>
                          <a:spcPts val="0"/>
                        </a:spcBef>
                        <a:spcAft>
                          <a:spcPts val="0"/>
                        </a:spcAft>
                      </a:pPr>
                      <a:r>
                        <a:rPr lang="en-US" sz="3500" dirty="0">
                          <a:effectLst/>
                          <a:latin typeface="Times New Roman" panose="02020603050405020304" pitchFamily="18" charset="0"/>
                          <a:ea typeface="Calibri" panose="020F0502020204030204" pitchFamily="34" charset="0"/>
                          <a:cs typeface="Times New Roman" panose="02020603050405020304" pitchFamily="18" charset="0"/>
                        </a:rPr>
                        <a:t>Cu(</a:t>
                      </a:r>
                      <a:r>
                        <a:rPr lang="en-US" sz="3500" dirty="0" err="1">
                          <a:effectLst/>
                          <a:latin typeface="Times New Roman" panose="02020603050405020304" pitchFamily="18" charset="0"/>
                          <a:ea typeface="Calibri" panose="020F0502020204030204" pitchFamily="34" charset="0"/>
                          <a:cs typeface="Times New Roman" panose="02020603050405020304" pitchFamily="18" charset="0"/>
                        </a:rPr>
                        <a:t>OAc</a:t>
                      </a:r>
                      <a:r>
                        <a:rPr lang="en-US" sz="35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5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500" dirty="0">
                          <a:effectLst/>
                          <a:latin typeface="Times New Roman" panose="02020603050405020304" pitchFamily="18" charset="0"/>
                          <a:ea typeface="Cambria" panose="02040503050406030204" pitchFamily="18" charset="0"/>
                          <a:cs typeface="Times New Roman" panose="02020603050405020304" pitchFamily="18" charset="0"/>
                        </a:rPr>
                        <a:t>·</a:t>
                      </a:r>
                      <a:r>
                        <a:rPr lang="en-US" sz="35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35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500" dirty="0">
                          <a:effectLst/>
                          <a:latin typeface="Times New Roman" panose="02020603050405020304" pitchFamily="18" charset="0"/>
                          <a:ea typeface="Calibri" panose="020F0502020204030204" pitchFamily="34" charset="0"/>
                          <a:cs typeface="Times New Roman" panose="02020603050405020304" pitchFamily="18" charset="0"/>
                        </a:rPr>
                        <a:t>O (100)</a:t>
                      </a:r>
                      <a:endParaRPr lang="en-US" sz="3500" dirty="0">
                        <a:effectLst/>
                        <a:latin typeface="Cambria" panose="02040503050406030204" pitchFamily="18" charset="0"/>
                        <a:ea typeface="Cambria" panose="02040503050406030204" pitchFamily="18" charset="0"/>
                        <a:cs typeface="Times New Roman" panose="02020603050405020304" pitchFamily="18" charset="0"/>
                      </a:endParaRPr>
                    </a:p>
                  </a:txBody>
                  <a:tcPr marL="50385" marR="50385" marT="0" marB="0"/>
                </a:tc>
                <a:tc>
                  <a:txBody>
                    <a:bodyPr/>
                    <a:lstStyle/>
                    <a:p>
                      <a:pPr marL="0" marR="0" algn="just">
                        <a:lnSpc>
                          <a:spcPct val="150000"/>
                        </a:lnSpc>
                        <a:spcBef>
                          <a:spcPts val="0"/>
                        </a:spcBef>
                        <a:spcAft>
                          <a:spcPts val="0"/>
                        </a:spcAft>
                      </a:pPr>
                      <a:r>
                        <a:rPr lang="en-US" sz="3500" dirty="0">
                          <a:effectLst/>
                          <a:latin typeface="Times New Roman" panose="02020603050405020304" pitchFamily="18" charset="0"/>
                          <a:ea typeface="Calibri" panose="020F0502020204030204" pitchFamily="34" charset="0"/>
                          <a:cs typeface="Times New Roman" panose="02020603050405020304" pitchFamily="18" charset="0"/>
                        </a:rPr>
                        <a:t>48</a:t>
                      </a:r>
                      <a:endParaRPr lang="en-US" sz="3500" dirty="0">
                        <a:effectLst/>
                        <a:latin typeface="Cambria" panose="02040503050406030204" pitchFamily="18" charset="0"/>
                        <a:ea typeface="Cambria" panose="02040503050406030204" pitchFamily="18" charset="0"/>
                        <a:cs typeface="Times New Roman" panose="02020603050405020304" pitchFamily="18" charset="0"/>
                      </a:endParaRPr>
                    </a:p>
                  </a:txBody>
                  <a:tcPr marL="50385" marR="50385" marT="0" marB="0"/>
                </a:tc>
                <a:extLst>
                  <a:ext uri="{0D108BD9-81ED-4DB2-BD59-A6C34878D82A}">
                    <a16:rowId xmlns:a16="http://schemas.microsoft.com/office/drawing/2014/main" val="553713646"/>
                  </a:ext>
                </a:extLst>
              </a:tr>
              <a:tr h="1316471">
                <a:tc>
                  <a:txBody>
                    <a:bodyPr/>
                    <a:lstStyle/>
                    <a:p>
                      <a:r>
                        <a:rPr lang="en-US" sz="3500" dirty="0"/>
                        <a:t>6</a:t>
                      </a:r>
                    </a:p>
                  </a:txBody>
                  <a:tcPr marL="67180" marR="67180" marT="33591" marB="33591"/>
                </a:tc>
                <a:tc>
                  <a:txBody>
                    <a:bodyPr/>
                    <a:lstStyle/>
                    <a:p>
                      <a:pPr marL="0" marR="0" algn="just">
                        <a:lnSpc>
                          <a:spcPct val="150000"/>
                        </a:lnSpc>
                        <a:spcBef>
                          <a:spcPts val="0"/>
                        </a:spcBef>
                        <a:spcAft>
                          <a:spcPts val="0"/>
                        </a:spcAft>
                      </a:pPr>
                      <a:r>
                        <a:rPr lang="en-US" sz="3500" dirty="0">
                          <a:effectLst/>
                          <a:latin typeface="Times New Roman" panose="02020603050405020304" pitchFamily="18" charset="0"/>
                          <a:ea typeface="Calibri" panose="020F0502020204030204" pitchFamily="34" charset="0"/>
                          <a:cs typeface="Times New Roman" panose="02020603050405020304" pitchFamily="18" charset="0"/>
                        </a:rPr>
                        <a:t>CuSO</a:t>
                      </a:r>
                      <a:r>
                        <a:rPr lang="en-US" sz="35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3500" dirty="0">
                          <a:effectLst/>
                          <a:latin typeface="Times New Roman" panose="02020603050405020304" pitchFamily="18" charset="0"/>
                          <a:ea typeface="Cambria" panose="02040503050406030204" pitchFamily="18" charset="0"/>
                          <a:cs typeface="Times New Roman" panose="02020603050405020304" pitchFamily="18" charset="0"/>
                        </a:rPr>
                        <a:t>·</a:t>
                      </a:r>
                      <a:r>
                        <a:rPr lang="en-US" sz="3500" dirty="0">
                          <a:effectLst/>
                          <a:latin typeface="Times New Roman" panose="02020603050405020304" pitchFamily="18" charset="0"/>
                          <a:ea typeface="Calibri" panose="020F0502020204030204" pitchFamily="34" charset="0"/>
                          <a:cs typeface="Times New Roman" panose="02020603050405020304" pitchFamily="18" charset="0"/>
                        </a:rPr>
                        <a:t>5H</a:t>
                      </a:r>
                      <a:r>
                        <a:rPr lang="en-US" sz="35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500" dirty="0">
                          <a:effectLst/>
                          <a:latin typeface="Times New Roman" panose="02020603050405020304" pitchFamily="18" charset="0"/>
                          <a:ea typeface="Calibri" panose="020F0502020204030204" pitchFamily="34" charset="0"/>
                          <a:cs typeface="Times New Roman" panose="02020603050405020304" pitchFamily="18" charset="0"/>
                        </a:rPr>
                        <a:t>O (100)</a:t>
                      </a:r>
                      <a:endParaRPr lang="en-US" sz="3500" dirty="0">
                        <a:effectLst/>
                        <a:latin typeface="Cambria" panose="02040503050406030204" pitchFamily="18" charset="0"/>
                        <a:ea typeface="Cambria" panose="02040503050406030204" pitchFamily="18" charset="0"/>
                        <a:cs typeface="Times New Roman" panose="02020603050405020304" pitchFamily="18" charset="0"/>
                      </a:endParaRPr>
                    </a:p>
                  </a:txBody>
                  <a:tcPr marL="50385" marR="50385" marT="0" marB="0"/>
                </a:tc>
                <a:tc>
                  <a:txBody>
                    <a:bodyPr/>
                    <a:lstStyle/>
                    <a:p>
                      <a:pPr marL="0" marR="0" algn="just">
                        <a:lnSpc>
                          <a:spcPct val="150000"/>
                        </a:lnSpc>
                        <a:spcBef>
                          <a:spcPts val="0"/>
                        </a:spcBef>
                        <a:spcAft>
                          <a:spcPts val="0"/>
                        </a:spcAft>
                      </a:pPr>
                      <a:r>
                        <a:rPr lang="en-US" sz="3500" dirty="0">
                          <a:effectLst/>
                          <a:latin typeface="Times New Roman" panose="02020603050405020304" pitchFamily="18" charset="0"/>
                          <a:ea typeface="Calibri" panose="020F0502020204030204" pitchFamily="34" charset="0"/>
                          <a:cs typeface="Times New Roman" panose="02020603050405020304" pitchFamily="18" charset="0"/>
                        </a:rPr>
                        <a:t>89</a:t>
                      </a:r>
                      <a:endParaRPr lang="en-US" sz="3500" dirty="0">
                        <a:effectLst/>
                        <a:latin typeface="Cambria" panose="02040503050406030204" pitchFamily="18" charset="0"/>
                        <a:ea typeface="Cambria" panose="02040503050406030204" pitchFamily="18" charset="0"/>
                        <a:cs typeface="Times New Roman" panose="02020603050405020304" pitchFamily="18" charset="0"/>
                      </a:endParaRPr>
                    </a:p>
                  </a:txBody>
                  <a:tcPr marL="50385" marR="50385" marT="0" marB="0"/>
                </a:tc>
                <a:extLst>
                  <a:ext uri="{0D108BD9-81ED-4DB2-BD59-A6C34878D82A}">
                    <a16:rowId xmlns:a16="http://schemas.microsoft.com/office/drawing/2014/main" val="2004266097"/>
                  </a:ext>
                </a:extLst>
              </a:tr>
            </a:tbl>
          </a:graphicData>
        </a:graphic>
      </p:graphicFrame>
      <p:pic>
        <p:nvPicPr>
          <p:cNvPr id="13369" name="Picture 3">
            <a:extLst>
              <a:ext uri="{FF2B5EF4-FFF2-40B4-BE49-F238E27FC236}">
                <a16:creationId xmlns:a16="http://schemas.microsoft.com/office/drawing/2014/main" id="{BCB93887-61F7-4F21-BCC4-CD61EDCD63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80415" y="23925454"/>
            <a:ext cx="10712357" cy="7761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73" name="Picture 1">
            <a:extLst>
              <a:ext uri="{FF2B5EF4-FFF2-40B4-BE49-F238E27FC236}">
                <a16:creationId xmlns:a16="http://schemas.microsoft.com/office/drawing/2014/main" id="{67F09B85-BA58-40F6-A255-89425514D5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96630" y="8332057"/>
            <a:ext cx="9121202" cy="1568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8FF37B10-F59C-44F6-AE85-CC7D2F5277C7}"/>
              </a:ext>
            </a:extLst>
          </p:cNvPr>
          <p:cNvPicPr>
            <a:picLocks noChangeAspect="1"/>
          </p:cNvPicPr>
          <p:nvPr/>
        </p:nvPicPr>
        <p:blipFill>
          <a:blip r:embed="rId6"/>
          <a:stretch>
            <a:fillRect/>
          </a:stretch>
        </p:blipFill>
        <p:spPr>
          <a:xfrm>
            <a:off x="22428328" y="10384888"/>
            <a:ext cx="7928474" cy="11050075"/>
          </a:xfrm>
          <a:prstGeom prst="rect">
            <a:avLst/>
          </a:prstGeom>
        </p:spPr>
      </p:pic>
      <p:graphicFrame>
        <p:nvGraphicFramePr>
          <p:cNvPr id="185" name="Table 184">
            <a:extLst>
              <a:ext uri="{FF2B5EF4-FFF2-40B4-BE49-F238E27FC236}">
                <a16:creationId xmlns:a16="http://schemas.microsoft.com/office/drawing/2014/main" id="{E7CDB9E5-7D00-448F-A6BA-D3EF7B6F2483}"/>
              </a:ext>
            </a:extLst>
          </p:cNvPr>
          <p:cNvGraphicFramePr>
            <a:graphicFrameLocks noGrp="1"/>
          </p:cNvGraphicFramePr>
          <p:nvPr>
            <p:extLst>
              <p:ext uri="{D42A27DB-BD31-4B8C-83A1-F6EECF244321}">
                <p14:modId xmlns:p14="http://schemas.microsoft.com/office/powerpoint/2010/main" val="1945380265"/>
              </p:ext>
            </p:extLst>
          </p:nvPr>
        </p:nvGraphicFramePr>
        <p:xfrm>
          <a:off x="21945599" y="10260053"/>
          <a:ext cx="8607497" cy="10729966"/>
        </p:xfrm>
        <a:graphic>
          <a:graphicData uri="http://schemas.openxmlformats.org/drawingml/2006/table">
            <a:tbl>
              <a:tblPr firstRow="1" bandRow="1">
                <a:tableStyleId>{5940675A-B579-460E-94D1-54222C63F5DA}</a:tableStyleId>
              </a:tblPr>
              <a:tblGrid>
                <a:gridCol w="8607497">
                  <a:extLst>
                    <a:ext uri="{9D8B030D-6E8A-4147-A177-3AD203B41FA5}">
                      <a16:colId xmlns:a16="http://schemas.microsoft.com/office/drawing/2014/main" val="20000"/>
                    </a:ext>
                  </a:extLst>
                </a:gridCol>
              </a:tblGrid>
              <a:tr h="10729966">
                <a:tc>
                  <a:txBody>
                    <a:bodyPr/>
                    <a:lstStyle/>
                    <a:p>
                      <a:endParaRPr lang="en-US" sz="7300" dirty="0"/>
                    </a:p>
                  </a:txBody>
                  <a:tcPr marL="67180" marR="67180" marT="33591" marB="33591"/>
                </a:tc>
                <a:extLst>
                  <a:ext uri="{0D108BD9-81ED-4DB2-BD59-A6C34878D82A}">
                    <a16:rowId xmlns:a16="http://schemas.microsoft.com/office/drawing/2014/main" val="10000"/>
                  </a:ext>
                </a:extLst>
              </a:tr>
            </a:tbl>
          </a:graphicData>
        </a:graphic>
      </p:graphicFrame>
      <p:sp>
        <p:nvSpPr>
          <p:cNvPr id="186" name="TextBox 185">
            <a:extLst>
              <a:ext uri="{FF2B5EF4-FFF2-40B4-BE49-F238E27FC236}">
                <a16:creationId xmlns:a16="http://schemas.microsoft.com/office/drawing/2014/main" id="{8BC947B2-7D3E-4D91-AC36-E08DE9B6B819}"/>
              </a:ext>
            </a:extLst>
          </p:cNvPr>
          <p:cNvSpPr txBox="1"/>
          <p:nvPr/>
        </p:nvSpPr>
        <p:spPr>
          <a:xfrm>
            <a:off x="22846298" y="25838224"/>
            <a:ext cx="6096541" cy="619850"/>
          </a:xfrm>
          <a:prstGeom prst="rect">
            <a:avLst/>
          </a:prstGeom>
          <a:noFill/>
        </p:spPr>
        <p:txBody>
          <a:bodyPr wrap="none" rtlCol="0">
            <a:spAutoFit/>
          </a:bodyPr>
          <a:lstStyle/>
          <a:p>
            <a:r>
              <a:rPr lang="en-US" sz="3428" dirty="0">
                <a:latin typeface="Times New Roman"/>
              </a:rPr>
              <a:t>Figure (3): Proposed Mechanism </a:t>
            </a:r>
          </a:p>
        </p:txBody>
      </p:sp>
      <p:pic>
        <p:nvPicPr>
          <p:cNvPr id="13391" name="Picture 10">
            <a:extLst>
              <a:ext uri="{FF2B5EF4-FFF2-40B4-BE49-F238E27FC236}">
                <a16:creationId xmlns:a16="http://schemas.microsoft.com/office/drawing/2014/main" id="{DC35EDE7-800A-4DBB-9F3A-3EE52784E51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924947" y="26644240"/>
            <a:ext cx="7797397" cy="5748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a:extLst>
              <a:ext uri="{FF2B5EF4-FFF2-40B4-BE49-F238E27FC236}">
                <a16:creationId xmlns:a16="http://schemas.microsoft.com/office/drawing/2014/main" id="{D867E037-2C16-4E0D-B216-310A56E798F2}"/>
              </a:ext>
            </a:extLst>
          </p:cNvPr>
          <p:cNvPicPr>
            <a:picLocks noChangeAspect="1"/>
          </p:cNvPicPr>
          <p:nvPr/>
        </p:nvPicPr>
        <p:blipFill>
          <a:blip r:embed="rId8"/>
          <a:stretch>
            <a:fillRect/>
          </a:stretch>
        </p:blipFill>
        <p:spPr>
          <a:xfrm>
            <a:off x="32646145" y="8174787"/>
            <a:ext cx="9342663" cy="1606807"/>
          </a:xfrm>
          <a:prstGeom prst="rect">
            <a:avLst/>
          </a:prstGeom>
        </p:spPr>
      </p:pic>
      <p:pic>
        <p:nvPicPr>
          <p:cNvPr id="22" name="Picture 21">
            <a:extLst>
              <a:ext uri="{FF2B5EF4-FFF2-40B4-BE49-F238E27FC236}">
                <a16:creationId xmlns:a16="http://schemas.microsoft.com/office/drawing/2014/main" id="{8C69C7F2-0831-47E3-940F-497F4C31B3D5}"/>
              </a:ext>
            </a:extLst>
          </p:cNvPr>
          <p:cNvPicPr>
            <a:picLocks noChangeAspect="1"/>
          </p:cNvPicPr>
          <p:nvPr/>
        </p:nvPicPr>
        <p:blipFill>
          <a:blip r:embed="rId9"/>
          <a:stretch>
            <a:fillRect/>
          </a:stretch>
        </p:blipFill>
        <p:spPr>
          <a:xfrm>
            <a:off x="32727069" y="10498241"/>
            <a:ext cx="7612975" cy="10392483"/>
          </a:xfrm>
          <a:prstGeom prst="rect">
            <a:avLst/>
          </a:prstGeom>
        </p:spPr>
      </p:pic>
      <p:graphicFrame>
        <p:nvGraphicFramePr>
          <p:cNvPr id="190" name="Table 189">
            <a:extLst>
              <a:ext uri="{FF2B5EF4-FFF2-40B4-BE49-F238E27FC236}">
                <a16:creationId xmlns:a16="http://schemas.microsoft.com/office/drawing/2014/main" id="{EA0F0A4D-EDE3-47B6-B84E-039F57F39375}"/>
              </a:ext>
            </a:extLst>
          </p:cNvPr>
          <p:cNvGraphicFramePr>
            <a:graphicFrameLocks noGrp="1"/>
          </p:cNvGraphicFramePr>
          <p:nvPr>
            <p:extLst>
              <p:ext uri="{D42A27DB-BD31-4B8C-83A1-F6EECF244321}">
                <p14:modId xmlns:p14="http://schemas.microsoft.com/office/powerpoint/2010/main" val="1834193683"/>
              </p:ext>
            </p:extLst>
          </p:nvPr>
        </p:nvGraphicFramePr>
        <p:xfrm>
          <a:off x="32685924" y="10305402"/>
          <a:ext cx="7612975" cy="10270527"/>
        </p:xfrm>
        <a:graphic>
          <a:graphicData uri="http://schemas.openxmlformats.org/drawingml/2006/table">
            <a:tbl>
              <a:tblPr firstRow="1" bandRow="1">
                <a:tableStyleId>{5940675A-B579-460E-94D1-54222C63F5DA}</a:tableStyleId>
              </a:tblPr>
              <a:tblGrid>
                <a:gridCol w="7612975">
                  <a:extLst>
                    <a:ext uri="{9D8B030D-6E8A-4147-A177-3AD203B41FA5}">
                      <a16:colId xmlns:a16="http://schemas.microsoft.com/office/drawing/2014/main" val="20000"/>
                    </a:ext>
                  </a:extLst>
                </a:gridCol>
              </a:tblGrid>
              <a:tr h="10270527">
                <a:tc>
                  <a:txBody>
                    <a:bodyPr/>
                    <a:lstStyle/>
                    <a:p>
                      <a:endParaRPr lang="en-US" sz="7300" dirty="0"/>
                    </a:p>
                  </a:txBody>
                  <a:tcPr marL="67180" marR="67180" marT="33591" marB="33591"/>
                </a:tc>
                <a:extLst>
                  <a:ext uri="{0D108BD9-81ED-4DB2-BD59-A6C34878D82A}">
                    <a16:rowId xmlns:a16="http://schemas.microsoft.com/office/drawing/2014/main" val="10000"/>
                  </a:ext>
                </a:extLst>
              </a:tr>
            </a:tbl>
          </a:graphicData>
        </a:graphic>
      </p:graphicFrame>
      <p:sp>
        <p:nvSpPr>
          <p:cNvPr id="25" name="TextBox 24">
            <a:extLst>
              <a:ext uri="{FF2B5EF4-FFF2-40B4-BE49-F238E27FC236}">
                <a16:creationId xmlns:a16="http://schemas.microsoft.com/office/drawing/2014/main" id="{EF08BFEE-4CA4-4720-A7C8-EB9F97109EC4}"/>
              </a:ext>
            </a:extLst>
          </p:cNvPr>
          <p:cNvSpPr txBox="1"/>
          <p:nvPr/>
        </p:nvSpPr>
        <p:spPr>
          <a:xfrm>
            <a:off x="32049505" y="20726123"/>
            <a:ext cx="11532309" cy="2991075"/>
          </a:xfrm>
          <a:prstGeom prst="rect">
            <a:avLst/>
          </a:prstGeom>
          <a:noFill/>
        </p:spPr>
        <p:txBody>
          <a:bodyPr wrap="square" rtlCol="0">
            <a:spAutoFit/>
          </a:bodyPr>
          <a:lstStyle/>
          <a:p>
            <a:r>
              <a:rPr lang="en-US" sz="4286" b="1" dirty="0">
                <a:solidFill>
                  <a:srgbClr val="0070C0"/>
                </a:solidFill>
                <a:latin typeface="Times New Roman" panose="02020603050405020304" pitchFamily="18" charset="0"/>
                <a:cs typeface="Times New Roman" panose="02020603050405020304" pitchFamily="18" charset="0"/>
              </a:rPr>
              <a:t>Conclusion</a:t>
            </a:r>
          </a:p>
          <a:p>
            <a:pPr marL="489822" indent="-489822">
              <a:lnSpc>
                <a:spcPct val="150000"/>
              </a:lnSpc>
              <a:buFont typeface="Arial" panose="020B0604020202020204" pitchFamily="34" charset="0"/>
              <a:buChar char="•"/>
            </a:pPr>
            <a:r>
              <a:rPr lang="en-US" sz="2500" dirty="0">
                <a:latin typeface="Times New Roman" panose="02020603050405020304" pitchFamily="18" charset="0"/>
                <a:cs typeface="Times New Roman" panose="02020603050405020304" pitchFamily="18" charset="0"/>
              </a:rPr>
              <a:t>We have optimized reaction conditions and developed a novel catalytic system for the formation of C-N bonds.</a:t>
            </a:r>
          </a:p>
          <a:p>
            <a:pPr marL="489822" indent="-489822">
              <a:lnSpc>
                <a:spcPct val="150000"/>
              </a:lnSpc>
              <a:buFont typeface="Arial" panose="020B0604020202020204" pitchFamily="34" charset="0"/>
              <a:buChar char="•"/>
            </a:pPr>
            <a:r>
              <a:rPr lang="en-US" sz="2500" dirty="0">
                <a:latin typeface="Times New Roman" panose="02020603050405020304" pitchFamily="18" charset="0"/>
                <a:cs typeface="Times New Roman" panose="02020603050405020304" pitchFamily="18" charset="0"/>
              </a:rPr>
              <a:t>We have major advantages over other reported reactions, such as using inexpensive copper, short to moderate reaction time, mild temperatures, and open-air synthesis. </a:t>
            </a:r>
          </a:p>
        </p:txBody>
      </p:sp>
      <p:graphicFrame>
        <p:nvGraphicFramePr>
          <p:cNvPr id="192" name="Table 191">
            <a:extLst>
              <a:ext uri="{FF2B5EF4-FFF2-40B4-BE49-F238E27FC236}">
                <a16:creationId xmlns:a16="http://schemas.microsoft.com/office/drawing/2014/main" id="{D9C172C9-0351-4B81-9C85-1C36282E99A3}"/>
              </a:ext>
            </a:extLst>
          </p:cNvPr>
          <p:cNvGraphicFramePr>
            <a:graphicFrameLocks noGrp="1"/>
          </p:cNvGraphicFramePr>
          <p:nvPr>
            <p:extLst>
              <p:ext uri="{D42A27DB-BD31-4B8C-83A1-F6EECF244321}">
                <p14:modId xmlns:p14="http://schemas.microsoft.com/office/powerpoint/2010/main" val="2061214440"/>
              </p:ext>
            </p:extLst>
          </p:nvPr>
        </p:nvGraphicFramePr>
        <p:xfrm>
          <a:off x="9910163" y="6403390"/>
          <a:ext cx="10812323" cy="26401343"/>
        </p:xfrm>
        <a:graphic>
          <a:graphicData uri="http://schemas.openxmlformats.org/drawingml/2006/table">
            <a:tbl>
              <a:tblPr firstRow="1" bandRow="1">
                <a:tableStyleId>{5940675A-B579-460E-94D1-54222C63F5DA}</a:tableStyleId>
              </a:tblPr>
              <a:tblGrid>
                <a:gridCol w="10812323">
                  <a:extLst>
                    <a:ext uri="{9D8B030D-6E8A-4147-A177-3AD203B41FA5}">
                      <a16:colId xmlns:a16="http://schemas.microsoft.com/office/drawing/2014/main" val="20000"/>
                    </a:ext>
                  </a:extLst>
                </a:gridCol>
              </a:tblGrid>
              <a:tr h="26401343">
                <a:tc>
                  <a:txBody>
                    <a:bodyPr/>
                    <a:lstStyle/>
                    <a:p>
                      <a:endParaRPr lang="en-US" sz="7300" dirty="0"/>
                    </a:p>
                  </a:txBody>
                  <a:tcPr marL="67180" marR="67180" marT="33591" marB="33591"/>
                </a:tc>
                <a:extLst>
                  <a:ext uri="{0D108BD9-81ED-4DB2-BD59-A6C34878D82A}">
                    <a16:rowId xmlns:a16="http://schemas.microsoft.com/office/drawing/2014/main" val="10000"/>
                  </a:ext>
                </a:extLst>
              </a:tr>
            </a:tbl>
          </a:graphicData>
        </a:graphic>
      </p:graphicFrame>
      <p:graphicFrame>
        <p:nvGraphicFramePr>
          <p:cNvPr id="193" name="Table 192">
            <a:extLst>
              <a:ext uri="{FF2B5EF4-FFF2-40B4-BE49-F238E27FC236}">
                <a16:creationId xmlns:a16="http://schemas.microsoft.com/office/drawing/2014/main" id="{B72547B4-F187-4D3A-99B2-B3AF7FE90A89}"/>
              </a:ext>
            </a:extLst>
          </p:cNvPr>
          <p:cNvGraphicFramePr>
            <a:graphicFrameLocks noGrp="1"/>
          </p:cNvGraphicFramePr>
          <p:nvPr>
            <p:extLst>
              <p:ext uri="{D42A27DB-BD31-4B8C-83A1-F6EECF244321}">
                <p14:modId xmlns:p14="http://schemas.microsoft.com/office/powerpoint/2010/main" val="1191286082"/>
              </p:ext>
            </p:extLst>
          </p:nvPr>
        </p:nvGraphicFramePr>
        <p:xfrm>
          <a:off x="20954190" y="6397454"/>
          <a:ext cx="10636287" cy="26401343"/>
        </p:xfrm>
        <a:graphic>
          <a:graphicData uri="http://schemas.openxmlformats.org/drawingml/2006/table">
            <a:tbl>
              <a:tblPr firstRow="1" bandRow="1">
                <a:tableStyleId>{5940675A-B579-460E-94D1-54222C63F5DA}</a:tableStyleId>
              </a:tblPr>
              <a:tblGrid>
                <a:gridCol w="10636287">
                  <a:extLst>
                    <a:ext uri="{9D8B030D-6E8A-4147-A177-3AD203B41FA5}">
                      <a16:colId xmlns:a16="http://schemas.microsoft.com/office/drawing/2014/main" val="20000"/>
                    </a:ext>
                  </a:extLst>
                </a:gridCol>
              </a:tblGrid>
              <a:tr h="26401343">
                <a:tc>
                  <a:txBody>
                    <a:bodyPr/>
                    <a:lstStyle/>
                    <a:p>
                      <a:endParaRPr lang="en-US" sz="7300" dirty="0"/>
                    </a:p>
                  </a:txBody>
                  <a:tcPr marL="67180" marR="67180" marT="33591" marB="33591"/>
                </a:tc>
                <a:extLst>
                  <a:ext uri="{0D108BD9-81ED-4DB2-BD59-A6C34878D82A}">
                    <a16:rowId xmlns:a16="http://schemas.microsoft.com/office/drawing/2014/main" val="10000"/>
                  </a:ext>
                </a:extLst>
              </a:tr>
            </a:tbl>
          </a:graphicData>
        </a:graphic>
      </p:graphicFrame>
      <p:graphicFrame>
        <p:nvGraphicFramePr>
          <p:cNvPr id="194" name="Table 193">
            <a:extLst>
              <a:ext uri="{FF2B5EF4-FFF2-40B4-BE49-F238E27FC236}">
                <a16:creationId xmlns:a16="http://schemas.microsoft.com/office/drawing/2014/main" id="{ED6E1EF2-66F4-4753-8554-F59DC3E68E50}"/>
              </a:ext>
            </a:extLst>
          </p:cNvPr>
          <p:cNvGraphicFramePr>
            <a:graphicFrameLocks noGrp="1"/>
          </p:cNvGraphicFramePr>
          <p:nvPr>
            <p:extLst>
              <p:ext uri="{D42A27DB-BD31-4B8C-83A1-F6EECF244321}">
                <p14:modId xmlns:p14="http://schemas.microsoft.com/office/powerpoint/2010/main" val="2201108876"/>
              </p:ext>
            </p:extLst>
          </p:nvPr>
        </p:nvGraphicFramePr>
        <p:xfrm>
          <a:off x="31782845" y="6397454"/>
          <a:ext cx="11889041" cy="26355487"/>
        </p:xfrm>
        <a:graphic>
          <a:graphicData uri="http://schemas.openxmlformats.org/drawingml/2006/table">
            <a:tbl>
              <a:tblPr firstRow="1" bandRow="1">
                <a:tableStyleId>{5940675A-B579-460E-94D1-54222C63F5DA}</a:tableStyleId>
              </a:tblPr>
              <a:tblGrid>
                <a:gridCol w="11889041">
                  <a:extLst>
                    <a:ext uri="{9D8B030D-6E8A-4147-A177-3AD203B41FA5}">
                      <a16:colId xmlns:a16="http://schemas.microsoft.com/office/drawing/2014/main" val="20000"/>
                    </a:ext>
                  </a:extLst>
                </a:gridCol>
              </a:tblGrid>
              <a:tr h="26355487">
                <a:tc>
                  <a:txBody>
                    <a:bodyPr/>
                    <a:lstStyle/>
                    <a:p>
                      <a:endParaRPr lang="en-US" sz="7300" dirty="0"/>
                    </a:p>
                  </a:txBody>
                  <a:tcPr marL="67180" marR="67180" marT="33591" marB="33591"/>
                </a:tc>
                <a:extLst>
                  <a:ext uri="{0D108BD9-81ED-4DB2-BD59-A6C34878D82A}">
                    <a16:rowId xmlns:a16="http://schemas.microsoft.com/office/drawing/2014/main" val="10000"/>
                  </a:ext>
                </a:extLst>
              </a:tr>
            </a:tbl>
          </a:graphicData>
        </a:graphic>
      </p:graphicFrame>
      <p:pic>
        <p:nvPicPr>
          <p:cNvPr id="32" name="Picture 31" descr="A picture containing indoor, green, plant, close&#10;&#10;Description automatically generated">
            <a:extLst>
              <a:ext uri="{FF2B5EF4-FFF2-40B4-BE49-F238E27FC236}">
                <a16:creationId xmlns:a16="http://schemas.microsoft.com/office/drawing/2014/main" id="{75AFC29F-4BDA-452C-83C1-9344158A4A62}"/>
              </a:ext>
            </a:extLst>
          </p:cNvPr>
          <p:cNvPicPr>
            <a:picLocks noChangeAspect="1"/>
          </p:cNvPicPr>
          <p:nvPr/>
        </p:nvPicPr>
        <p:blipFill>
          <a:blip r:embed="rId10"/>
          <a:stretch>
            <a:fillRect/>
          </a:stretch>
        </p:blipFill>
        <p:spPr>
          <a:xfrm>
            <a:off x="22432773" y="23111802"/>
            <a:ext cx="1898587" cy="1847274"/>
          </a:xfrm>
          <a:prstGeom prst="rect">
            <a:avLst/>
          </a:prstGeom>
        </p:spPr>
      </p:pic>
      <p:pic>
        <p:nvPicPr>
          <p:cNvPr id="33" name="Picture 32" descr="A picture containing indoor, food, dessert&#10;&#10;Description automatically generated">
            <a:extLst>
              <a:ext uri="{FF2B5EF4-FFF2-40B4-BE49-F238E27FC236}">
                <a16:creationId xmlns:a16="http://schemas.microsoft.com/office/drawing/2014/main" id="{9612CE51-6D8D-495D-A429-FFCCA807B9B5}"/>
              </a:ext>
            </a:extLst>
          </p:cNvPr>
          <p:cNvPicPr>
            <a:picLocks noChangeAspect="1"/>
          </p:cNvPicPr>
          <p:nvPr/>
        </p:nvPicPr>
        <p:blipFill>
          <a:blip r:embed="rId11"/>
          <a:stretch>
            <a:fillRect/>
          </a:stretch>
        </p:blipFill>
        <p:spPr>
          <a:xfrm>
            <a:off x="25419499" y="23111801"/>
            <a:ext cx="1722459" cy="1847274"/>
          </a:xfrm>
          <a:prstGeom prst="rect">
            <a:avLst/>
          </a:prstGeom>
        </p:spPr>
      </p:pic>
      <p:pic>
        <p:nvPicPr>
          <p:cNvPr id="34" name="Picture 33" descr="A picture containing doughnut, indoor, different&#10;&#10;Description automatically generated">
            <a:extLst>
              <a:ext uri="{FF2B5EF4-FFF2-40B4-BE49-F238E27FC236}">
                <a16:creationId xmlns:a16="http://schemas.microsoft.com/office/drawing/2014/main" id="{95AD67BE-9ED9-4769-B0CC-1B765861F226}"/>
              </a:ext>
            </a:extLst>
          </p:cNvPr>
          <p:cNvPicPr>
            <a:picLocks noChangeAspect="1"/>
          </p:cNvPicPr>
          <p:nvPr/>
        </p:nvPicPr>
        <p:blipFill>
          <a:blip r:embed="rId12"/>
          <a:stretch>
            <a:fillRect/>
          </a:stretch>
        </p:blipFill>
        <p:spPr>
          <a:xfrm>
            <a:off x="28098789" y="23111802"/>
            <a:ext cx="1895886" cy="1847273"/>
          </a:xfrm>
          <a:prstGeom prst="rect">
            <a:avLst/>
          </a:prstGeom>
        </p:spPr>
      </p:pic>
      <p:sp>
        <p:nvSpPr>
          <p:cNvPr id="3" name="TextBox 2">
            <a:extLst>
              <a:ext uri="{FF2B5EF4-FFF2-40B4-BE49-F238E27FC236}">
                <a16:creationId xmlns:a16="http://schemas.microsoft.com/office/drawing/2014/main" id="{61E510DA-2D16-4013-B1BF-B51B4D512DA0}"/>
              </a:ext>
            </a:extLst>
          </p:cNvPr>
          <p:cNvSpPr txBox="1"/>
          <p:nvPr/>
        </p:nvSpPr>
        <p:spPr>
          <a:xfrm>
            <a:off x="22636186" y="21869168"/>
            <a:ext cx="8630457" cy="619850"/>
          </a:xfrm>
          <a:prstGeom prst="rect">
            <a:avLst/>
          </a:prstGeom>
          <a:noFill/>
        </p:spPr>
        <p:txBody>
          <a:bodyPr wrap="square" rtlCol="0">
            <a:spAutoFit/>
          </a:bodyPr>
          <a:lstStyle/>
          <a:p>
            <a:r>
              <a:rPr lang="en-US" sz="3428" dirty="0">
                <a:latin typeface="Times New Roman" panose="02020603050405020304" pitchFamily="18" charset="0"/>
                <a:cs typeface="Times New Roman" panose="02020603050405020304" pitchFamily="18" charset="0"/>
              </a:rPr>
              <a:t>Figure (2): Reaction Progress  </a:t>
            </a:r>
          </a:p>
        </p:txBody>
      </p:sp>
      <p:sp>
        <p:nvSpPr>
          <p:cNvPr id="5" name="TextBox 4">
            <a:extLst>
              <a:ext uri="{FF2B5EF4-FFF2-40B4-BE49-F238E27FC236}">
                <a16:creationId xmlns:a16="http://schemas.microsoft.com/office/drawing/2014/main" id="{FC7CD724-EC35-42E9-902F-D4B115558619}"/>
              </a:ext>
            </a:extLst>
          </p:cNvPr>
          <p:cNvSpPr txBox="1"/>
          <p:nvPr/>
        </p:nvSpPr>
        <p:spPr>
          <a:xfrm>
            <a:off x="22728765" y="25164105"/>
            <a:ext cx="1659477" cy="487954"/>
          </a:xfrm>
          <a:prstGeom prst="rect">
            <a:avLst/>
          </a:prstGeom>
          <a:noFill/>
        </p:spPr>
        <p:txBody>
          <a:bodyPr wrap="square" rtlCol="0">
            <a:spAutoFit/>
          </a:bodyPr>
          <a:lstStyle/>
          <a:p>
            <a:r>
              <a:rPr lang="en-US" sz="2571" dirty="0"/>
              <a:t>0-1 hours </a:t>
            </a:r>
          </a:p>
        </p:txBody>
      </p:sp>
      <p:sp>
        <p:nvSpPr>
          <p:cNvPr id="38" name="TextBox 37">
            <a:extLst>
              <a:ext uri="{FF2B5EF4-FFF2-40B4-BE49-F238E27FC236}">
                <a16:creationId xmlns:a16="http://schemas.microsoft.com/office/drawing/2014/main" id="{0F110789-E5DB-42B8-A5B0-C4D6E7D2DCBE}"/>
              </a:ext>
            </a:extLst>
          </p:cNvPr>
          <p:cNvSpPr txBox="1"/>
          <p:nvPr/>
        </p:nvSpPr>
        <p:spPr>
          <a:xfrm>
            <a:off x="25501320" y="25164105"/>
            <a:ext cx="1659477" cy="487954"/>
          </a:xfrm>
          <a:prstGeom prst="rect">
            <a:avLst/>
          </a:prstGeom>
          <a:noFill/>
        </p:spPr>
        <p:txBody>
          <a:bodyPr wrap="square" rtlCol="0">
            <a:spAutoFit/>
          </a:bodyPr>
          <a:lstStyle/>
          <a:p>
            <a:r>
              <a:rPr lang="en-US" sz="2571" dirty="0"/>
              <a:t>2-3 hours </a:t>
            </a:r>
          </a:p>
        </p:txBody>
      </p:sp>
      <p:sp>
        <p:nvSpPr>
          <p:cNvPr id="39" name="TextBox 38">
            <a:extLst>
              <a:ext uri="{FF2B5EF4-FFF2-40B4-BE49-F238E27FC236}">
                <a16:creationId xmlns:a16="http://schemas.microsoft.com/office/drawing/2014/main" id="{2D988F07-55AA-46B1-956B-F1622C36C601}"/>
              </a:ext>
            </a:extLst>
          </p:cNvPr>
          <p:cNvSpPr txBox="1"/>
          <p:nvPr/>
        </p:nvSpPr>
        <p:spPr>
          <a:xfrm>
            <a:off x="28589802" y="25164105"/>
            <a:ext cx="1659477" cy="487954"/>
          </a:xfrm>
          <a:prstGeom prst="rect">
            <a:avLst/>
          </a:prstGeom>
          <a:noFill/>
        </p:spPr>
        <p:txBody>
          <a:bodyPr wrap="square" rtlCol="0">
            <a:spAutoFit/>
          </a:bodyPr>
          <a:lstStyle/>
          <a:p>
            <a:r>
              <a:rPr lang="en-US" sz="2571" dirty="0"/>
              <a:t>4 hours</a:t>
            </a:r>
          </a:p>
        </p:txBody>
      </p:sp>
      <p:sp>
        <p:nvSpPr>
          <p:cNvPr id="6" name="TextBox 5">
            <a:extLst>
              <a:ext uri="{FF2B5EF4-FFF2-40B4-BE49-F238E27FC236}">
                <a16:creationId xmlns:a16="http://schemas.microsoft.com/office/drawing/2014/main" id="{E3482AF6-3B78-411E-9B32-A284118BF332}"/>
              </a:ext>
            </a:extLst>
          </p:cNvPr>
          <p:cNvSpPr txBox="1"/>
          <p:nvPr/>
        </p:nvSpPr>
        <p:spPr>
          <a:xfrm>
            <a:off x="10244868" y="19079268"/>
            <a:ext cx="10128414" cy="2249142"/>
          </a:xfrm>
          <a:prstGeom prst="rect">
            <a:avLst/>
          </a:prstGeom>
          <a:noFill/>
        </p:spPr>
        <p:txBody>
          <a:bodyPr wrap="square" rtlCol="0">
            <a:spAutoFit/>
          </a:bodyPr>
          <a:lstStyle/>
          <a:p>
            <a:pPr algn="just">
              <a:lnSpc>
                <a:spcPct val="150000"/>
              </a:lnSpc>
            </a:pPr>
            <a:r>
              <a:rPr lang="en-US" sz="2400" dirty="0">
                <a:latin typeface="Times New Roman" panose="02020603050405020304" pitchFamily="18" charset="0"/>
                <a:cs typeface="Times New Roman" panose="02020603050405020304" pitchFamily="18" charset="0"/>
              </a:rPr>
              <a:t>Several copper salts, such as copper (II) chloride, copper (II) acetate, and copper (II) sulfate pentahydrate were screened to determine the most efficient catalyst for the cross coupling of N-formyl amines with aryl halides. Copper (II) sulfate pentahydrate was the dominating catalyst in the screening process. </a:t>
            </a:r>
            <a:endParaRPr lang="en-US" sz="2400" dirty="0"/>
          </a:p>
        </p:txBody>
      </p:sp>
      <p:pic>
        <p:nvPicPr>
          <p:cNvPr id="11" name="Picture 10">
            <a:extLst>
              <a:ext uri="{FF2B5EF4-FFF2-40B4-BE49-F238E27FC236}">
                <a16:creationId xmlns:a16="http://schemas.microsoft.com/office/drawing/2014/main" id="{8E6AD1A7-4077-4A04-9FE4-543E7D14E154}"/>
              </a:ext>
            </a:extLst>
          </p:cNvPr>
          <p:cNvPicPr>
            <a:picLocks noChangeAspect="1"/>
          </p:cNvPicPr>
          <p:nvPr/>
        </p:nvPicPr>
        <p:blipFill>
          <a:blip r:embed="rId13"/>
          <a:stretch>
            <a:fillRect/>
          </a:stretch>
        </p:blipFill>
        <p:spPr>
          <a:xfrm>
            <a:off x="39286666" y="2594041"/>
            <a:ext cx="3829286" cy="2678077"/>
          </a:xfrm>
          <a:prstGeom prst="rect">
            <a:avLst/>
          </a:prstGeom>
        </p:spPr>
      </p:pic>
      <p:pic>
        <p:nvPicPr>
          <p:cNvPr id="44" name="Picture 43">
            <a:extLst>
              <a:ext uri="{FF2B5EF4-FFF2-40B4-BE49-F238E27FC236}">
                <a16:creationId xmlns:a16="http://schemas.microsoft.com/office/drawing/2014/main" id="{22CFA6FA-2C90-4EC9-B647-6E414A12C1BA}"/>
              </a:ext>
            </a:extLst>
          </p:cNvPr>
          <p:cNvPicPr>
            <a:picLocks noChangeAspect="1"/>
          </p:cNvPicPr>
          <p:nvPr/>
        </p:nvPicPr>
        <p:blipFill>
          <a:blip r:embed="rId13"/>
          <a:stretch>
            <a:fillRect/>
          </a:stretch>
        </p:blipFill>
        <p:spPr>
          <a:xfrm>
            <a:off x="775248" y="2596713"/>
            <a:ext cx="3829286" cy="2678077"/>
          </a:xfrm>
          <a:prstGeom prst="rect">
            <a:avLst/>
          </a:prstGeom>
        </p:spPr>
      </p:pic>
    </p:spTree>
    <p:extLst>
      <p:ext uri="{BB962C8B-B14F-4D97-AF65-F5344CB8AC3E}">
        <p14:creationId xmlns:p14="http://schemas.microsoft.com/office/powerpoint/2010/main" val="1346557915"/>
      </p:ext>
    </p:extLst>
  </p:cSld>
  <p:clrMapOvr>
    <a:masterClrMapping/>
  </p:clrMapOvr>
  <mc:AlternateContent xmlns:mc="http://schemas.openxmlformats.org/markup-compatibility/2006" xmlns:p14="http://schemas.microsoft.com/office/powerpoint/2010/main">
    <mc:Choice Requires="p14">
      <p:transition spd="slow" p14:dur="2000" advTm="298"/>
    </mc:Choice>
    <mc:Fallback xmlns="">
      <p:transition spd="slow" advTm="298"/>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4775</TotalTime>
  <Words>919</Words>
  <Application>Microsoft Office PowerPoint</Application>
  <PresentationFormat>Custom</PresentationFormat>
  <Paragraphs>57</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Cambria</vt:lpstr>
      <vt:lpstr>Times New Roman</vt:lpstr>
      <vt:lpstr>Wingdings</vt:lpstr>
      <vt:lpstr>Office Theme</vt:lpstr>
      <vt:lpstr>PowerPoint Presentation</vt:lpstr>
    </vt:vector>
  </TitlesOfParts>
  <Company>University  of New Orleans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Rajesh Komati</dc:creator>
  <cp:lastModifiedBy>Mohammad AbdelFattah</cp:lastModifiedBy>
  <cp:revision>107</cp:revision>
  <cp:lastPrinted>2021-11-15T19:52:12Z</cp:lastPrinted>
  <dcterms:created xsi:type="dcterms:W3CDTF">2012-03-21T16:49:14Z</dcterms:created>
  <dcterms:modified xsi:type="dcterms:W3CDTF">2022-03-28T00:42:18Z</dcterms:modified>
</cp:coreProperties>
</file>