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p:sldMasterIdLst>
    <p:sldMasterId id="2147483648" r:id="rId4"/>
  </p:sldMasterIdLst>
  <p:notesMasterIdLst>
    <p:notesMasterId r:id="rId6"/>
  </p:notesMasterIdLst>
  <p:handoutMasterIdLst>
    <p:handoutMasterId r:id="rId7"/>
  </p:handoutMasterIdLst>
  <p:sldIdLst>
    <p:sldId id="256" r:id="rId5"/>
  </p:sldIdLst>
  <p:sldSz cx="43891200" cy="32918400"/>
  <p:notesSz cx="9239250" cy="11982450"/>
  <p:embeddedFontLst>
    <p:embeddedFont>
      <p:font typeface="Calibri" panose="020F0502020204030204" pitchFamily="34" charset="0"/>
      <p:regular r:id="rId8"/>
      <p:bold r:id="rId9"/>
      <p:italic r:id="rId10"/>
      <p:boldItalic r:id="rId11"/>
    </p:embeddedFont>
    <p:embeddedFont>
      <p:font typeface="Quattrocento" panose="02020502030000000404" pitchFamily="18" charset="0"/>
      <p:regular r:id="rId12"/>
      <p:bold r:id="rId13"/>
    </p:embeddedFont>
    <p:embeddedFont>
      <p:font typeface="Quattrocento Sans" panose="020B0502050000020003" pitchFamily="34" charset="0"/>
      <p:regular r:id="rId14"/>
      <p:bold r:id="rId15"/>
      <p:italic r:id="rId16"/>
      <p:boldItalic r:id="rId17"/>
    </p:embeddedFont>
  </p:embeddedFontLst>
  <p:custDataLst>
    <p:tags r:id="rId18"/>
  </p:custDataLst>
  <p:defaultTextStyle>
    <a:defPPr>
      <a:defRPr lang="en-US"/>
    </a:defPPr>
    <a:lvl1pPr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5pPr>
    <a:lvl6pPr marL="2286000" algn="l" defTabSz="914400" rtl="0" eaLnBrk="1" latinLnBrk="0" hangingPunct="1">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6pPr>
    <a:lvl7pPr marL="2743200" algn="l" defTabSz="914400" rtl="0" eaLnBrk="1" latinLnBrk="0" hangingPunct="1">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7pPr>
    <a:lvl8pPr marL="3200400" algn="l" defTabSz="914400" rtl="0" eaLnBrk="1" latinLnBrk="0" hangingPunct="1">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8pPr>
    <a:lvl9pPr marL="3657600" algn="l" defTabSz="914400" rtl="0" eaLnBrk="1" latinLnBrk="0" hangingPunct="1">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9pPr>
  </p:defaultTextStyle>
  <p:extLst>
    <p:ext uri="{521415D9-36F7-43E2-AB2F-B90AF26B5E84}">
      <p14:sectionLst xmlns:p14="http://schemas.microsoft.com/office/powerpoint/2010/main">
        <p14:section name="Untitled Section" id="{523C9027-E9A0-4C9E-9C7E-F7FF6C9F41F1}">
          <p14:sldIdLst>
            <p14:sldId id="256"/>
          </p14:sldIdLst>
        </p14:section>
      </p14:sectionLst>
    </p:ext>
    <p:ext uri="{EFAFB233-063F-42B5-8137-9DF3F51BA10A}">
      <p15:sldGuideLst xmlns:p15="http://schemas.microsoft.com/office/powerpoint/2012/main">
        <p15:guide id="1" orient="horz" pos="11088">
          <p15:clr>
            <a:srgbClr val="A4A3A4"/>
          </p15:clr>
        </p15:guide>
        <p15:guide id="2" pos="13440">
          <p15:clr>
            <a:srgbClr val="A4A3A4"/>
          </p15:clr>
        </p15:guide>
      </p15:sldGuideLst>
    </p:ext>
    <p:ext uri="{2D200454-40CA-4A62-9FC3-DE9A4176ACB9}">
      <p15:notesGuideLst xmlns:p15="http://schemas.microsoft.com/office/powerpoint/2012/main">
        <p15:guide id="1" orient="horz" pos="3774">
          <p15:clr>
            <a:srgbClr val="A4A3A4"/>
          </p15:clr>
        </p15:guide>
        <p15:guide id="2" pos="290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0C40E7D-E2E6-4D54-AF2F-321C256F552D}" v="7" dt="2022-03-27T16:15:41.9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526" autoAdjust="0"/>
    <p:restoredTop sz="95033" autoAdjust="0"/>
  </p:normalViewPr>
  <p:slideViewPr>
    <p:cSldViewPr>
      <p:cViewPr varScale="1">
        <p:scale>
          <a:sx n="16" d="100"/>
          <a:sy n="16" d="100"/>
        </p:scale>
        <p:origin x="1872" y="10"/>
      </p:cViewPr>
      <p:guideLst>
        <p:guide orient="horz" pos="11088"/>
        <p:guide pos="1344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73" d="100"/>
          <a:sy n="73" d="100"/>
        </p:scale>
        <p:origin x="3984" y="72"/>
      </p:cViewPr>
      <p:guideLst>
        <p:guide orient="horz" pos="3774"/>
        <p:guide pos="290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font" Target="fonts/font6.fntdata"/><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handoutMaster" Target="handoutMasters/handoutMaster1.xml"/><Relationship Id="rId12" Type="http://schemas.openxmlformats.org/officeDocument/2006/relationships/font" Target="fonts/font5.fntdata"/><Relationship Id="rId17" Type="http://schemas.openxmlformats.org/officeDocument/2006/relationships/font" Target="fonts/font10.fntdata"/><Relationship Id="rId2" Type="http://schemas.openxmlformats.org/officeDocument/2006/relationships/customXml" Target="../customXml/item2.xml"/><Relationship Id="rId16" Type="http://schemas.openxmlformats.org/officeDocument/2006/relationships/font" Target="fonts/font9.fntdata"/><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font" Target="fonts/font4.fntdata"/><Relationship Id="rId5" Type="http://schemas.openxmlformats.org/officeDocument/2006/relationships/slide" Target="slides/slide1.xml"/><Relationship Id="rId15" Type="http://schemas.openxmlformats.org/officeDocument/2006/relationships/font" Target="fonts/font8.fntdata"/><Relationship Id="rId23" Type="http://schemas.microsoft.com/office/2015/10/relationships/revisionInfo" Target="revisionInfo.xml"/><Relationship Id="rId10" Type="http://schemas.openxmlformats.org/officeDocument/2006/relationships/font" Target="fonts/font3.fntdata"/><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font2.fntdata"/><Relationship Id="rId14" Type="http://schemas.openxmlformats.org/officeDocument/2006/relationships/font" Target="fonts/font7.fntdata"/><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4002088" cy="598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14984" tIns="57492" rIns="114984" bIns="57492" anchor="t" anchorCtr="0" compatLnSpc="1">
            <a:prstTxWarp prst="textNoShape">
              <a:avLst/>
            </a:prstTxWarp>
          </a:bodyPr>
          <a:lstStyle>
            <a:defPPr>
              <a:defRPr kern="1200"/>
            </a:defPPr>
            <a:lvl1pPr defTabSz="1149350">
              <a:defRPr sz="1500"/>
            </a:lvl1pPr>
          </a:lstStyle>
          <a:p>
            <a:endParaRPr lang="en-US" altLang="zh-CN"/>
          </a:p>
        </p:txBody>
      </p:sp>
      <p:sp>
        <p:nvSpPr>
          <p:cNvPr id="6147" name="Rectangle 3"/>
          <p:cNvSpPr>
            <a:spLocks noGrp="1" noChangeArrowheads="1"/>
          </p:cNvSpPr>
          <p:nvPr>
            <p:ph type="dt" sz="quarter" idx="1"/>
          </p:nvPr>
        </p:nvSpPr>
        <p:spPr bwMode="auto">
          <a:xfrm>
            <a:off x="5235575" y="0"/>
            <a:ext cx="4002088" cy="598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14984" tIns="57492" rIns="114984" bIns="57492" anchor="t" anchorCtr="0" compatLnSpc="1">
            <a:prstTxWarp prst="textNoShape">
              <a:avLst/>
            </a:prstTxWarp>
          </a:bodyPr>
          <a:lstStyle>
            <a:defPPr>
              <a:defRPr kern="1200"/>
            </a:defPPr>
            <a:lvl1pPr algn="r" defTabSz="1149350">
              <a:defRPr sz="1500"/>
            </a:lvl1pPr>
          </a:lstStyle>
          <a:p>
            <a:endParaRPr lang="en-US" altLang="zh-CN"/>
          </a:p>
        </p:txBody>
      </p:sp>
      <p:sp>
        <p:nvSpPr>
          <p:cNvPr id="6148" name="Rectangle 4"/>
          <p:cNvSpPr>
            <a:spLocks noGrp="1" noChangeArrowheads="1"/>
          </p:cNvSpPr>
          <p:nvPr>
            <p:ph type="ftr" sz="quarter" idx="2"/>
          </p:nvPr>
        </p:nvSpPr>
        <p:spPr bwMode="auto">
          <a:xfrm>
            <a:off x="0" y="11380788"/>
            <a:ext cx="4002088" cy="600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14984" tIns="57492" rIns="114984" bIns="57492" anchor="b" anchorCtr="0" compatLnSpc="1">
            <a:prstTxWarp prst="textNoShape">
              <a:avLst/>
            </a:prstTxWarp>
          </a:bodyPr>
          <a:lstStyle>
            <a:defPPr>
              <a:defRPr kern="1200"/>
            </a:defPPr>
            <a:lvl1pPr defTabSz="1149350">
              <a:defRPr sz="1500"/>
            </a:lvl1pPr>
          </a:lstStyle>
          <a:p>
            <a:endParaRPr lang="en-US" altLang="zh-CN"/>
          </a:p>
        </p:txBody>
      </p:sp>
      <p:sp>
        <p:nvSpPr>
          <p:cNvPr id="6149" name="Rectangle 5"/>
          <p:cNvSpPr>
            <a:spLocks noGrp="1" noChangeArrowheads="1"/>
          </p:cNvSpPr>
          <p:nvPr>
            <p:ph type="sldNum" sz="quarter" idx="3"/>
          </p:nvPr>
        </p:nvSpPr>
        <p:spPr bwMode="auto">
          <a:xfrm>
            <a:off x="5235575" y="11380788"/>
            <a:ext cx="4002088" cy="600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14984" tIns="57492" rIns="114984" bIns="57492" anchor="b" anchorCtr="0" compatLnSpc="1">
            <a:prstTxWarp prst="textNoShape">
              <a:avLst/>
            </a:prstTxWarp>
          </a:bodyPr>
          <a:lstStyle>
            <a:defPPr>
              <a:defRPr kern="1200"/>
            </a:defPPr>
            <a:lvl1pPr algn="r" defTabSz="1149350">
              <a:defRPr sz="1500"/>
            </a:lvl1pPr>
          </a:lstStyle>
          <a:p>
            <a:fld id="{56A6134A-9986-4884-ADAB-C57241D32564}" type="slidenum">
              <a:rPr lang="zh-CN" altLang="en-US"/>
              <a:t>‹#›</a:t>
            </a:fld>
            <a:endParaRPr lang="en-US" altLang="zh-CN"/>
          </a:p>
        </p:txBody>
      </p:sp>
    </p:spTree>
    <p:extLst>
      <p:ext uri="{BB962C8B-B14F-4D97-AF65-F5344CB8AC3E}">
        <p14:creationId xmlns:p14="http://schemas.microsoft.com/office/powerpoint/2010/main" val="9348627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983038" cy="5921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14976" tIns="57487" rIns="114976" bIns="57487" anchor="t" anchorCtr="0" compatLnSpc="1">
            <a:prstTxWarp prst="textNoShape">
              <a:avLst/>
            </a:prstTxWarp>
          </a:bodyPr>
          <a:lstStyle>
            <a:defPPr>
              <a:defRPr kern="1200"/>
            </a:defPPr>
            <a:lvl1pPr defTabSz="1149350">
              <a:defRPr sz="1500"/>
            </a:lvl1pPr>
          </a:lstStyle>
          <a:p>
            <a:endParaRPr lang="en-US" altLang="zh-CN"/>
          </a:p>
        </p:txBody>
      </p:sp>
      <p:sp>
        <p:nvSpPr>
          <p:cNvPr id="4099" name="Rectangle 3"/>
          <p:cNvSpPr>
            <a:spLocks noGrp="1" noChangeArrowheads="1"/>
          </p:cNvSpPr>
          <p:nvPr>
            <p:ph type="dt" idx="1"/>
          </p:nvPr>
        </p:nvSpPr>
        <p:spPr bwMode="auto">
          <a:xfrm>
            <a:off x="5241925" y="0"/>
            <a:ext cx="3983038" cy="5921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14976" tIns="57487" rIns="114976" bIns="57487" anchor="t" anchorCtr="0" compatLnSpc="1">
            <a:prstTxWarp prst="textNoShape">
              <a:avLst/>
            </a:prstTxWarp>
          </a:bodyPr>
          <a:lstStyle>
            <a:defPPr>
              <a:defRPr kern="1200"/>
            </a:defPPr>
            <a:lvl1pPr algn="r" defTabSz="1149350">
              <a:defRPr sz="1500"/>
            </a:lvl1pPr>
          </a:lstStyle>
          <a:p>
            <a:endParaRPr lang="en-US" altLang="zh-CN"/>
          </a:p>
        </p:txBody>
      </p:sp>
      <p:sp>
        <p:nvSpPr>
          <p:cNvPr id="2052" name="Rectangle 4"/>
          <p:cNvSpPr>
            <a:spLocks noGrp="1" noRot="1" noChangeAspect="1" noChangeArrowheads="1" noTextEdit="1"/>
          </p:cNvSpPr>
          <p:nvPr>
            <p:ph type="sldImg" idx="2"/>
          </p:nvPr>
        </p:nvSpPr>
        <p:spPr bwMode="auto">
          <a:xfrm>
            <a:off x="1582738" y="889000"/>
            <a:ext cx="6059487" cy="4545013"/>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01" name="Rectangle 5"/>
          <p:cNvSpPr>
            <a:spLocks noGrp="1" noChangeArrowheads="1"/>
          </p:cNvSpPr>
          <p:nvPr>
            <p:ph type="body" sz="quarter" idx="3"/>
          </p:nvPr>
        </p:nvSpPr>
        <p:spPr bwMode="auto">
          <a:xfrm>
            <a:off x="1257300" y="5732463"/>
            <a:ext cx="6708775" cy="5335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14976" tIns="57487" rIns="114976" bIns="57487" anchor="t" anchorCtr="0" compatLnSpc="1">
            <a:prstTxWarp prst="textNoShape">
              <a:avLst/>
            </a:prstTxWarp>
          </a:bodyPr>
          <a:lstStyle>
            <a:defPPr>
              <a:defRPr kern="1200"/>
            </a:defPPr>
          </a:lstStyle>
          <a:p>
            <a:pPr lvl="0"/>
            <a:r>
              <a:rPr lang="en-US" altLang="zh-CN" noProof="0"/>
              <a:t>Click to edit Master text styles</a:t>
            </a:r>
          </a:p>
          <a:p>
            <a:pPr lvl="1"/>
            <a:r>
              <a:rPr lang="en-US" altLang="zh-CN" noProof="0"/>
              <a:t>Second level</a:t>
            </a:r>
          </a:p>
          <a:p>
            <a:pPr lvl="2"/>
            <a:r>
              <a:rPr lang="en-US" altLang="zh-CN" noProof="0"/>
              <a:t>Third level</a:t>
            </a:r>
          </a:p>
          <a:p>
            <a:pPr lvl="3"/>
            <a:r>
              <a:rPr lang="en-US" altLang="zh-CN" noProof="0"/>
              <a:t>Fourth level</a:t>
            </a:r>
          </a:p>
          <a:p>
            <a:pPr lvl="4"/>
            <a:r>
              <a:rPr lang="en-US" altLang="zh-CN" noProof="0"/>
              <a:t>Fifth level</a:t>
            </a:r>
          </a:p>
        </p:txBody>
      </p:sp>
      <p:sp>
        <p:nvSpPr>
          <p:cNvPr id="4102" name="Rectangle 6"/>
          <p:cNvSpPr>
            <a:spLocks noGrp="1" noChangeArrowheads="1"/>
          </p:cNvSpPr>
          <p:nvPr>
            <p:ph type="ftr" sz="quarter" idx="4"/>
          </p:nvPr>
        </p:nvSpPr>
        <p:spPr bwMode="auto">
          <a:xfrm>
            <a:off x="0" y="11363325"/>
            <a:ext cx="3983038" cy="593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14976" tIns="57487" rIns="114976" bIns="57487" anchor="b" anchorCtr="0" compatLnSpc="1">
            <a:prstTxWarp prst="textNoShape">
              <a:avLst/>
            </a:prstTxWarp>
          </a:bodyPr>
          <a:lstStyle>
            <a:defPPr>
              <a:defRPr kern="1200"/>
            </a:defPPr>
            <a:lvl1pPr defTabSz="1149350">
              <a:defRPr sz="1500"/>
            </a:lvl1pPr>
          </a:lstStyle>
          <a:p>
            <a:endParaRPr lang="en-US" altLang="zh-CN"/>
          </a:p>
        </p:txBody>
      </p:sp>
      <p:sp>
        <p:nvSpPr>
          <p:cNvPr id="4103" name="Rectangle 7"/>
          <p:cNvSpPr>
            <a:spLocks noGrp="1" noChangeArrowheads="1"/>
          </p:cNvSpPr>
          <p:nvPr>
            <p:ph type="sldNum" sz="quarter" idx="5"/>
          </p:nvPr>
        </p:nvSpPr>
        <p:spPr bwMode="auto">
          <a:xfrm>
            <a:off x="5241925" y="11363325"/>
            <a:ext cx="3983038" cy="593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14976" tIns="57487" rIns="114976" bIns="57487" anchor="b" anchorCtr="0" compatLnSpc="1">
            <a:prstTxWarp prst="textNoShape">
              <a:avLst/>
            </a:prstTxWarp>
          </a:bodyPr>
          <a:lstStyle>
            <a:defPPr>
              <a:defRPr kern="1200"/>
            </a:defPPr>
            <a:lvl1pPr algn="r" defTabSz="1149350">
              <a:defRPr sz="1500"/>
            </a:lvl1pPr>
          </a:lstStyle>
          <a:p>
            <a:fld id="{23124DF2-DDA8-402F-81DD-AC1D1E5694AB}" type="slidenum">
              <a:rPr lang="zh-CN" altLang="en-US"/>
              <a:t>‹#›</a:t>
            </a:fld>
            <a:endParaRPr lang="en-US" altLang="zh-CN"/>
          </a:p>
        </p:txBody>
      </p:sp>
    </p:spTree>
    <p:extLst>
      <p:ext uri="{BB962C8B-B14F-4D97-AF65-F5344CB8AC3E}">
        <p14:creationId xmlns:p14="http://schemas.microsoft.com/office/powerpoint/2010/main" val="19040194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7"/>
          <p:cNvSpPr>
            <a:spLocks noGrp="1" noChangeArrowheads="1"/>
          </p:cNvSpPr>
          <p:nvPr>
            <p:ph type="sldNum" sz="quarter" idx="5"/>
          </p:nvPr>
        </p:nvSpPr>
        <p:spPr>
          <a:noFill/>
        </p:spPr>
        <p:txBody>
          <a:bodyPr/>
          <a:lstStyle>
            <a:defPPr>
              <a:defRPr kern="1200"/>
            </a:defPPr>
            <a:lvl1pPr defTabSz="1149350">
              <a:defRPr sz="2400">
                <a:solidFill>
                  <a:schemeClr val="tx1"/>
                </a:solidFill>
                <a:latin typeface="Times New Roman" pitchFamily="18" charset="0"/>
              </a:defRPr>
            </a:lvl1pPr>
            <a:lvl2pPr marL="742950" indent="-285750" defTabSz="1149350">
              <a:defRPr sz="2400">
                <a:solidFill>
                  <a:schemeClr val="tx1"/>
                </a:solidFill>
                <a:latin typeface="Times New Roman" pitchFamily="18" charset="0"/>
              </a:defRPr>
            </a:lvl2pPr>
            <a:lvl3pPr marL="1143000" indent="-228600" defTabSz="1149350">
              <a:defRPr sz="2400">
                <a:solidFill>
                  <a:schemeClr val="tx1"/>
                </a:solidFill>
                <a:latin typeface="Times New Roman" pitchFamily="18" charset="0"/>
              </a:defRPr>
            </a:lvl3pPr>
            <a:lvl4pPr marL="1600200" indent="-228600" defTabSz="1149350">
              <a:defRPr sz="2400">
                <a:solidFill>
                  <a:schemeClr val="tx1"/>
                </a:solidFill>
                <a:latin typeface="Times New Roman" pitchFamily="18" charset="0"/>
              </a:defRPr>
            </a:lvl4pPr>
            <a:lvl5pPr marL="2057400" indent="-228600" defTabSz="1149350">
              <a:defRPr sz="2400">
                <a:solidFill>
                  <a:schemeClr val="tx1"/>
                </a:solidFill>
                <a:latin typeface="Times New Roman" pitchFamily="18" charset="0"/>
              </a:defRPr>
            </a:lvl5pPr>
            <a:lvl6pPr marL="2514600" indent="-228600" defTabSz="1149350" eaLnBrk="0" fontAlgn="base" hangingPunct="0">
              <a:spcBef>
                <a:spcPct val="0"/>
              </a:spcBef>
              <a:spcAft>
                <a:spcPct val="0"/>
              </a:spcAft>
              <a:defRPr sz="2400">
                <a:solidFill>
                  <a:schemeClr val="tx1"/>
                </a:solidFill>
                <a:latin typeface="Times New Roman" pitchFamily="18" charset="0"/>
              </a:defRPr>
            </a:lvl6pPr>
            <a:lvl7pPr marL="2971800" indent="-228600" defTabSz="1149350" eaLnBrk="0" fontAlgn="base" hangingPunct="0">
              <a:spcBef>
                <a:spcPct val="0"/>
              </a:spcBef>
              <a:spcAft>
                <a:spcPct val="0"/>
              </a:spcAft>
              <a:defRPr sz="2400">
                <a:solidFill>
                  <a:schemeClr val="tx1"/>
                </a:solidFill>
                <a:latin typeface="Times New Roman" pitchFamily="18" charset="0"/>
              </a:defRPr>
            </a:lvl7pPr>
            <a:lvl8pPr marL="3429000" indent="-228600" defTabSz="1149350" eaLnBrk="0" fontAlgn="base" hangingPunct="0">
              <a:spcBef>
                <a:spcPct val="0"/>
              </a:spcBef>
              <a:spcAft>
                <a:spcPct val="0"/>
              </a:spcAft>
              <a:defRPr sz="2400">
                <a:solidFill>
                  <a:schemeClr val="tx1"/>
                </a:solidFill>
                <a:latin typeface="Times New Roman" pitchFamily="18" charset="0"/>
              </a:defRPr>
            </a:lvl8pPr>
            <a:lvl9pPr marL="3886200" indent="-228600" defTabSz="1149350" eaLnBrk="0" fontAlgn="base" hangingPunct="0">
              <a:spcBef>
                <a:spcPct val="0"/>
              </a:spcBef>
              <a:spcAft>
                <a:spcPct val="0"/>
              </a:spcAft>
              <a:defRPr sz="2400">
                <a:solidFill>
                  <a:schemeClr val="tx1"/>
                </a:solidFill>
                <a:latin typeface="Times New Roman" pitchFamily="18" charset="0"/>
              </a:defRPr>
            </a:lvl9pPr>
          </a:lstStyle>
          <a:p>
            <a:fld id="{D5580D61-8B82-42C3-9A37-58134866DD67}" type="slidenum">
              <a:rPr lang="zh-CN" altLang="en-US" sz="1500"/>
              <a:t>1</a:t>
            </a:fld>
            <a:endParaRPr lang="en-US" altLang="zh-CN" sz="1500"/>
          </a:p>
        </p:txBody>
      </p:sp>
      <p:sp>
        <p:nvSpPr>
          <p:cNvPr id="3075" name="Rectangle 2"/>
          <p:cNvSpPr>
            <a:spLocks noGrp="1" noRot="1" noChangeAspect="1" noChangeArrowheads="1" noTextEdit="1"/>
          </p:cNvSpPr>
          <p:nvPr>
            <p:ph type="sldImg"/>
          </p:nvPr>
        </p:nvSpPr>
        <p:spPr/>
      </p:sp>
      <p:sp>
        <p:nvSpPr>
          <p:cNvPr id="3076" name="Rectangle 3"/>
          <p:cNvSpPr>
            <a:spLocks noGrp="1" noChangeArrowheads="1"/>
          </p:cNvSpPr>
          <p:nvPr>
            <p:ph type="body" idx="1"/>
          </p:nvPr>
        </p:nvSpPr>
        <p:spPr>
          <a:noFill/>
        </p:spPr>
        <p:txBody>
          <a:bodyPr/>
          <a:lstStyle>
            <a:defPPr>
              <a:defRPr kern="1200"/>
            </a:defP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2123" y="10226675"/>
            <a:ext cx="37306957" cy="7054850"/>
          </a:xfrm>
          <a:prstGeom prst="rect">
            <a:avLst/>
          </a:prstGeom>
        </p:spPr>
        <p:txBody>
          <a:bodyPr/>
          <a:lstStyle>
            <a:defPPr>
              <a:defRPr kern="1200"/>
            </a:defPPr>
          </a:lstStyle>
          <a:p>
            <a:r>
              <a:rPr lang="en-US"/>
              <a:t>Click to edit Master title style</a:t>
            </a:r>
          </a:p>
        </p:txBody>
      </p:sp>
      <p:sp>
        <p:nvSpPr>
          <p:cNvPr id="3" name="Subtitle 2"/>
          <p:cNvSpPr>
            <a:spLocks noGrp="1"/>
          </p:cNvSpPr>
          <p:nvPr>
            <p:ph type="subTitle" idx="1"/>
          </p:nvPr>
        </p:nvSpPr>
        <p:spPr>
          <a:xfrm>
            <a:off x="6584245" y="18653125"/>
            <a:ext cx="30722711" cy="8413750"/>
          </a:xfrm>
          <a:prstGeom prst="rect">
            <a:avLst/>
          </a:prstGeom>
        </p:spPr>
        <p:txBody>
          <a:bodyPr/>
          <a:lstStyle>
            <a:defPPr>
              <a:defRPr kern="1200"/>
            </a:defPPr>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411660122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94279" y="1317625"/>
            <a:ext cx="39502643" cy="5486400"/>
          </a:xfrm>
          <a:prstGeom prst="rect">
            <a:avLst/>
          </a:prstGeom>
        </p:spPr>
        <p:txBody>
          <a:bodyPr/>
          <a:lstStyle>
            <a:defPPr>
              <a:defRPr kern="1200"/>
            </a:defPPr>
          </a:lstStyle>
          <a:p>
            <a:r>
              <a:rPr lang="en-US"/>
              <a:t>Click to edit Master title style</a:t>
            </a:r>
          </a:p>
        </p:txBody>
      </p:sp>
      <p:sp>
        <p:nvSpPr>
          <p:cNvPr id="3" name="Content Placeholder 2"/>
          <p:cNvSpPr>
            <a:spLocks noGrp="1"/>
          </p:cNvSpPr>
          <p:nvPr>
            <p:ph idx="1"/>
          </p:nvPr>
        </p:nvSpPr>
        <p:spPr>
          <a:xfrm>
            <a:off x="2194279" y="7680325"/>
            <a:ext cx="39502643" cy="21724938"/>
          </a:xfrm>
          <a:prstGeom prst="rect">
            <a:avLst/>
          </a:prstGeom>
        </p:spPr>
        <p:txBody>
          <a:bodyPr/>
          <a:lstStyle>
            <a:defPPr>
              <a:defRPr kern="1200"/>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44308357"/>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1" y="21153439"/>
            <a:ext cx="37306957" cy="6537325"/>
          </a:xfrm>
          <a:prstGeom prst="rect">
            <a:avLst/>
          </a:prstGeom>
        </p:spPr>
        <p:txBody>
          <a:bodyPr anchor="t"/>
          <a:lstStyle>
            <a:defPPr>
              <a:defRPr kern="1200"/>
            </a:defPPr>
            <a:lvl1pPr algn="l">
              <a:defRPr sz="4000" b="1" cap="all"/>
            </a:lvl1pPr>
          </a:lstStyle>
          <a:p>
            <a:r>
              <a:rPr lang="en-US"/>
              <a:t>Click to edit Master title style</a:t>
            </a:r>
          </a:p>
        </p:txBody>
      </p:sp>
      <p:sp>
        <p:nvSpPr>
          <p:cNvPr id="3" name="Text Placeholder 2"/>
          <p:cNvSpPr>
            <a:spLocks noGrp="1"/>
          </p:cNvSpPr>
          <p:nvPr>
            <p:ph type="body" idx="1"/>
          </p:nvPr>
        </p:nvSpPr>
        <p:spPr>
          <a:xfrm>
            <a:off x="3467101" y="13952538"/>
            <a:ext cx="37306957" cy="7200900"/>
          </a:xfrm>
          <a:prstGeom prst="rect">
            <a:avLst/>
          </a:prstGeom>
        </p:spPr>
        <p:txBody>
          <a:bodyPr anchor="b"/>
          <a:lstStyle>
            <a:defPPr>
              <a:defRPr kern="1200"/>
            </a:defPPr>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722449652"/>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194279" y="1317625"/>
            <a:ext cx="39502643" cy="5486400"/>
          </a:xfrm>
          <a:prstGeom prst="rect">
            <a:avLst/>
          </a:prstGeom>
        </p:spPr>
        <p:txBody>
          <a:bodyPr/>
          <a:lstStyle>
            <a:defPPr>
              <a:defRPr kern="1200"/>
            </a:defPPr>
          </a:lstStyle>
          <a:p>
            <a:r>
              <a:rPr lang="en-US"/>
              <a:t>Click to edit Master title style</a:t>
            </a:r>
          </a:p>
        </p:txBody>
      </p:sp>
      <p:sp>
        <p:nvSpPr>
          <p:cNvPr id="3" name="Content Placeholder 2"/>
          <p:cNvSpPr>
            <a:spLocks noGrp="1"/>
          </p:cNvSpPr>
          <p:nvPr>
            <p:ph sz="half" idx="1"/>
          </p:nvPr>
        </p:nvSpPr>
        <p:spPr>
          <a:xfrm>
            <a:off x="2194279" y="7680325"/>
            <a:ext cx="19683588" cy="21724938"/>
          </a:xfrm>
          <a:prstGeom prst="rect">
            <a:avLst/>
          </a:prstGeom>
        </p:spPr>
        <p:txBody>
          <a:bodyPr/>
          <a:lstStyle>
            <a:defPPr>
              <a:defRPr kern="1200"/>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013334" y="7680325"/>
            <a:ext cx="19683589" cy="21724938"/>
          </a:xfrm>
          <a:prstGeom prst="rect">
            <a:avLst/>
          </a:prstGeom>
        </p:spPr>
        <p:txBody>
          <a:bodyPr/>
          <a:lstStyle>
            <a:defPPr>
              <a:defRPr kern="1200"/>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04973206"/>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4279" y="1317625"/>
            <a:ext cx="39502643" cy="5486400"/>
          </a:xfrm>
          <a:prstGeom prst="rect">
            <a:avLst/>
          </a:prstGeom>
        </p:spPr>
        <p:txBody>
          <a:bodyPr/>
          <a:lstStyle>
            <a:defPPr>
              <a:defRPr kern="1200"/>
            </a:defPPr>
            <a:lvl1pPr>
              <a:defRPr/>
            </a:lvl1pPr>
          </a:lstStyle>
          <a:p>
            <a:r>
              <a:rPr lang="en-US"/>
              <a:t>Click to edit Master title style</a:t>
            </a:r>
          </a:p>
        </p:txBody>
      </p:sp>
      <p:sp>
        <p:nvSpPr>
          <p:cNvPr id="3" name="Text Placeholder 2"/>
          <p:cNvSpPr>
            <a:spLocks noGrp="1"/>
          </p:cNvSpPr>
          <p:nvPr>
            <p:ph type="body" idx="1"/>
          </p:nvPr>
        </p:nvSpPr>
        <p:spPr>
          <a:xfrm>
            <a:off x="2194278" y="7369176"/>
            <a:ext cx="19392900" cy="3070225"/>
          </a:xfrm>
          <a:prstGeom prst="rect">
            <a:avLst/>
          </a:prstGeom>
        </p:spPr>
        <p:txBody>
          <a:bodyPr anchor="b"/>
          <a:lstStyle>
            <a:defPPr>
              <a:defRPr kern="1200"/>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194278" y="10439401"/>
            <a:ext cx="19392900" cy="18965862"/>
          </a:xfrm>
          <a:prstGeom prst="rect">
            <a:avLst/>
          </a:prstGeom>
        </p:spPr>
        <p:txBody>
          <a:bodyPr/>
          <a:lstStyle>
            <a:defPPr>
              <a:defRPr kern="1200"/>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5555" y="7369176"/>
            <a:ext cx="19401368" cy="3070225"/>
          </a:xfrm>
          <a:prstGeom prst="rect">
            <a:avLst/>
          </a:prstGeom>
        </p:spPr>
        <p:txBody>
          <a:bodyPr anchor="b"/>
          <a:lstStyle>
            <a:defPPr>
              <a:defRPr kern="1200"/>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22295555" y="10439401"/>
            <a:ext cx="19401368" cy="18965862"/>
          </a:xfrm>
          <a:prstGeom prst="rect">
            <a:avLst/>
          </a:prstGeom>
        </p:spPr>
        <p:txBody>
          <a:bodyPr/>
          <a:lstStyle>
            <a:defPPr>
              <a:defRPr kern="1200"/>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20596146"/>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194279" y="1317625"/>
            <a:ext cx="39502643" cy="5486400"/>
          </a:xfrm>
          <a:prstGeom prst="rect">
            <a:avLst/>
          </a:prstGeom>
        </p:spPr>
        <p:txBody>
          <a:bodyPr/>
          <a:lstStyle>
            <a:defPPr>
              <a:defRPr kern="1200"/>
            </a:defPPr>
          </a:lstStyle>
          <a:p>
            <a:r>
              <a:rPr lang="en-US"/>
              <a:t>Click to edit Master title style</a:t>
            </a:r>
          </a:p>
        </p:txBody>
      </p:sp>
    </p:spTree>
    <p:extLst>
      <p:ext uri="{BB962C8B-B14F-4D97-AF65-F5344CB8AC3E}">
        <p14:creationId xmlns:p14="http://schemas.microsoft.com/office/powerpoint/2010/main" val="2245704571"/>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0981060"/>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278" y="1311275"/>
            <a:ext cx="14439900" cy="5576888"/>
          </a:xfrm>
          <a:prstGeom prst="rect">
            <a:avLst/>
          </a:prstGeom>
        </p:spPr>
        <p:txBody>
          <a:bodyPr anchor="b"/>
          <a:lstStyle>
            <a:defPPr>
              <a:defRPr kern="1200"/>
            </a:defPPr>
            <a:lvl1pPr algn="l">
              <a:defRPr sz="2000" b="1"/>
            </a:lvl1pPr>
          </a:lstStyle>
          <a:p>
            <a:r>
              <a:rPr lang="en-US"/>
              <a:t>Click to edit Master title style</a:t>
            </a:r>
          </a:p>
        </p:txBody>
      </p:sp>
      <p:sp>
        <p:nvSpPr>
          <p:cNvPr id="3" name="Content Placeholder 2"/>
          <p:cNvSpPr>
            <a:spLocks noGrp="1"/>
          </p:cNvSpPr>
          <p:nvPr>
            <p:ph idx="1"/>
          </p:nvPr>
        </p:nvSpPr>
        <p:spPr>
          <a:xfrm>
            <a:off x="17160523" y="1311275"/>
            <a:ext cx="24536400" cy="28093988"/>
          </a:xfrm>
          <a:prstGeom prst="rect">
            <a:avLst/>
          </a:prstGeom>
        </p:spPr>
        <p:txBody>
          <a:bodyPr/>
          <a:lstStyle>
            <a:defPPr>
              <a:defRPr kern="1200"/>
            </a:defPPr>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4278" y="6888163"/>
            <a:ext cx="14439900" cy="22517100"/>
          </a:xfrm>
          <a:prstGeom prst="rect">
            <a:avLst/>
          </a:prstGeom>
        </p:spPr>
        <p:txBody>
          <a:bodyPr/>
          <a:lstStyle>
            <a:defPPr>
              <a:defRPr kern="1200"/>
            </a:defPPr>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111754677"/>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3545" y="23042564"/>
            <a:ext cx="26334157" cy="2720975"/>
          </a:xfrm>
          <a:prstGeom prst="rect">
            <a:avLst/>
          </a:prstGeom>
        </p:spPr>
        <p:txBody>
          <a:bodyPr anchor="b"/>
          <a:lstStyle>
            <a:defPPr>
              <a:defRPr kern="1200"/>
            </a:defPPr>
            <a:lvl1pPr algn="l">
              <a:defRPr sz="2000" b="1"/>
            </a:lvl1pPr>
          </a:lstStyle>
          <a:p>
            <a:r>
              <a:rPr lang="en-US"/>
              <a:t>Click to edit Master title style</a:t>
            </a:r>
          </a:p>
        </p:txBody>
      </p:sp>
      <p:sp>
        <p:nvSpPr>
          <p:cNvPr id="3" name="Picture Placeholder 2"/>
          <p:cNvSpPr>
            <a:spLocks noGrp="1"/>
          </p:cNvSpPr>
          <p:nvPr>
            <p:ph type="pic" idx="1"/>
          </p:nvPr>
        </p:nvSpPr>
        <p:spPr>
          <a:xfrm>
            <a:off x="8603545" y="2941639"/>
            <a:ext cx="26334157" cy="19750088"/>
          </a:xfrm>
          <a:prstGeom prst="rect">
            <a:avLst/>
          </a:prstGeom>
        </p:spPr>
        <p:txBody>
          <a:bodyPr/>
          <a:lstStyle>
            <a:defPPr>
              <a:defRPr kern="1200"/>
            </a:defPPr>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603545" y="25763539"/>
            <a:ext cx="26334157" cy="3862387"/>
          </a:xfrm>
          <a:prstGeom prst="rect">
            <a:avLst/>
          </a:prstGeom>
        </p:spPr>
        <p:txBody>
          <a:bodyPr/>
          <a:lstStyle>
            <a:defPPr>
              <a:defRPr kern="1200"/>
            </a:defPPr>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673959152"/>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2194279" y="1317625"/>
            <a:ext cx="39502643" cy="5486400"/>
          </a:xfrm>
          <a:prstGeom prst="rect">
            <a:avLst/>
          </a:prstGeom>
        </p:spPr>
        <p:txBody>
          <a:bodyPr/>
          <a:lstStyle>
            <a:defPPr>
              <a:defRPr kern="1200"/>
            </a:defPPr>
          </a:lstStyle>
          <a:p>
            <a:r>
              <a:rPr lang="en-US"/>
              <a:t>Click to edit Master title style</a:t>
            </a:r>
          </a:p>
        </p:txBody>
      </p:sp>
      <p:sp>
        <p:nvSpPr>
          <p:cNvPr id="3" name="Vertical Text Placeholder 2"/>
          <p:cNvSpPr>
            <a:spLocks noGrp="1"/>
          </p:cNvSpPr>
          <p:nvPr>
            <p:ph type="body" orient="vert" idx="1"/>
          </p:nvPr>
        </p:nvSpPr>
        <p:spPr>
          <a:xfrm>
            <a:off x="2194279" y="7680325"/>
            <a:ext cx="39502643" cy="21724938"/>
          </a:xfrm>
          <a:prstGeom prst="rect">
            <a:avLst/>
          </a:prstGeom>
        </p:spPr>
        <p:txBody>
          <a:bodyPr vert="eaVert"/>
          <a:lstStyle>
            <a:defPPr>
              <a:defRPr kern="1200"/>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93822054"/>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821968" y="1317625"/>
            <a:ext cx="9874956" cy="28087638"/>
          </a:xfrm>
          <a:prstGeom prst="rect">
            <a:avLst/>
          </a:prstGeom>
        </p:spPr>
        <p:txBody>
          <a:bodyPr vert="eaVert"/>
          <a:lstStyle>
            <a:defPPr>
              <a:defRPr kern="1200"/>
            </a:defPPr>
          </a:lstStyle>
          <a:p>
            <a:r>
              <a:rPr lang="en-US"/>
              <a:t>Click to edit Master title style</a:t>
            </a:r>
          </a:p>
        </p:txBody>
      </p:sp>
      <p:sp>
        <p:nvSpPr>
          <p:cNvPr id="3" name="Vertical Text Placeholder 2"/>
          <p:cNvSpPr>
            <a:spLocks noGrp="1"/>
          </p:cNvSpPr>
          <p:nvPr>
            <p:ph type="body" orient="vert" idx="1"/>
          </p:nvPr>
        </p:nvSpPr>
        <p:spPr>
          <a:xfrm>
            <a:off x="2194278" y="1317625"/>
            <a:ext cx="29492222" cy="28087638"/>
          </a:xfrm>
          <a:prstGeom prst="rect">
            <a:avLst/>
          </a:prstGeom>
        </p:spPr>
        <p:txBody>
          <a:bodyPr vert="eaVert"/>
          <a:lstStyle>
            <a:defPPr>
              <a:defRPr kern="1200"/>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31512708"/>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New picture"/>
          <p:cNvPicPr/>
          <p:nvPr/>
        </p:nvPicPr>
        <p:blipFill>
          <a:blip r:embed="rId13"/>
          <a:stretch>
            <a:fillRect/>
          </a:stretch>
        </p:blipFill>
        <p:spPr>
          <a:xfrm rot="16200000">
            <a:off x="-11506200" y="16459200"/>
            <a:ext cx="14274800" cy="4368800"/>
          </a:xfrm>
          <a:prstGeom prst="rect">
            <a:avLst/>
          </a:prstGeom>
        </p:spPr>
      </p:pic>
      <p:pic>
        <p:nvPicPr>
          <p:cNvPr id="3" name="New picture"/>
          <p:cNvPicPr/>
          <p:nvPr/>
        </p:nvPicPr>
        <p:blipFill>
          <a:blip r:embed="rId13"/>
          <a:stretch>
            <a:fillRect/>
          </a:stretch>
        </p:blipFill>
        <p:spPr>
          <a:xfrm rot="5400000">
            <a:off x="41122600" y="16459200"/>
            <a:ext cx="14274800" cy="4368800"/>
          </a:xfrm>
          <a:prstGeom prst="rect">
            <a:avLst/>
          </a:prstGeom>
        </p:spPr>
      </p:pic>
      <p:pic>
        <p:nvPicPr>
          <p:cNvPr id="4" name="New picture"/>
          <p:cNvPicPr/>
          <p:nvPr/>
        </p:nvPicPr>
        <p:blipFill>
          <a:blip r:embed="rId14"/>
          <a:stretch>
            <a:fillRect/>
          </a:stretch>
        </p:blipFill>
        <p:spPr>
          <a:xfrm>
            <a:off x="6959600" y="33426400"/>
            <a:ext cx="29972000" cy="1549400"/>
          </a:xfrm>
          <a:prstGeom prst="rect">
            <a:avLst/>
          </a:prstGeom>
        </p:spPr>
      </p:pic>
      <p:sp>
        <p:nvSpPr>
          <p:cNvPr id="5" name="New shape"/>
          <p:cNvSpPr/>
          <p:nvPr/>
        </p:nvSpPr>
        <p:spPr>
          <a:xfrm>
            <a:off x="6959600" y="33997900"/>
            <a:ext cx="21945600" cy="127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4880">
                <a:solidFill>
                  <a:srgbClr val="808080"/>
                </a:solidFill>
              </a:rPr>
              <a:t>Template ID: ponderingpeacock  Size: 48x36</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defPPr>
        <a:defRPr kern="1200"/>
      </a:defPPr>
      <a:lvl1pPr algn="ctr" defTabSz="3074988" rtl="0" eaLnBrk="0" fontAlgn="base" hangingPunct="0">
        <a:spcBef>
          <a:spcPct val="0"/>
        </a:spcBef>
        <a:spcAft>
          <a:spcPct val="0"/>
        </a:spcAft>
        <a:defRPr sz="14800">
          <a:solidFill>
            <a:schemeClr val="tx2"/>
          </a:solidFill>
          <a:latin typeface="+mj-lt"/>
          <a:ea typeface="+mj-ea"/>
          <a:cs typeface="+mj-cs"/>
        </a:defRPr>
      </a:lvl1pPr>
      <a:lvl2pPr algn="ctr" defTabSz="3074988" rtl="0" eaLnBrk="0" fontAlgn="base" hangingPunct="0">
        <a:spcBef>
          <a:spcPct val="0"/>
        </a:spcBef>
        <a:spcAft>
          <a:spcPct val="0"/>
        </a:spcAft>
        <a:defRPr sz="14800">
          <a:solidFill>
            <a:schemeClr val="tx2"/>
          </a:solidFill>
          <a:latin typeface="Times New Roman" pitchFamily="18" charset="0"/>
        </a:defRPr>
      </a:lvl2pPr>
      <a:lvl3pPr algn="ctr" defTabSz="3074988" rtl="0" eaLnBrk="0" fontAlgn="base" hangingPunct="0">
        <a:spcBef>
          <a:spcPct val="0"/>
        </a:spcBef>
        <a:spcAft>
          <a:spcPct val="0"/>
        </a:spcAft>
        <a:defRPr sz="14800">
          <a:solidFill>
            <a:schemeClr val="tx2"/>
          </a:solidFill>
          <a:latin typeface="Times New Roman" pitchFamily="18" charset="0"/>
        </a:defRPr>
      </a:lvl3pPr>
      <a:lvl4pPr algn="ctr" defTabSz="3074988" rtl="0" eaLnBrk="0" fontAlgn="base" hangingPunct="0">
        <a:spcBef>
          <a:spcPct val="0"/>
        </a:spcBef>
        <a:spcAft>
          <a:spcPct val="0"/>
        </a:spcAft>
        <a:defRPr sz="14800">
          <a:solidFill>
            <a:schemeClr val="tx2"/>
          </a:solidFill>
          <a:latin typeface="Times New Roman" pitchFamily="18" charset="0"/>
        </a:defRPr>
      </a:lvl4pPr>
      <a:lvl5pPr algn="ctr" defTabSz="3074988" rtl="0" eaLnBrk="0" fontAlgn="base" hangingPunct="0">
        <a:spcBef>
          <a:spcPct val="0"/>
        </a:spcBef>
        <a:spcAft>
          <a:spcPct val="0"/>
        </a:spcAft>
        <a:defRPr sz="14800">
          <a:solidFill>
            <a:schemeClr val="tx2"/>
          </a:solidFill>
          <a:latin typeface="Times New Roman" pitchFamily="18" charset="0"/>
        </a:defRPr>
      </a:lvl5pPr>
      <a:lvl6pPr marL="457200" algn="ctr" defTabSz="3074988" rtl="0" eaLnBrk="0" fontAlgn="base" hangingPunct="0">
        <a:spcBef>
          <a:spcPct val="0"/>
        </a:spcBef>
        <a:spcAft>
          <a:spcPct val="0"/>
        </a:spcAft>
        <a:defRPr sz="14800">
          <a:solidFill>
            <a:schemeClr val="tx2"/>
          </a:solidFill>
          <a:latin typeface="Times New Roman" pitchFamily="18" charset="0"/>
        </a:defRPr>
      </a:lvl6pPr>
      <a:lvl7pPr marL="914400" algn="ctr" defTabSz="3074988" rtl="0" eaLnBrk="0" fontAlgn="base" hangingPunct="0">
        <a:spcBef>
          <a:spcPct val="0"/>
        </a:spcBef>
        <a:spcAft>
          <a:spcPct val="0"/>
        </a:spcAft>
        <a:defRPr sz="14800">
          <a:solidFill>
            <a:schemeClr val="tx2"/>
          </a:solidFill>
          <a:latin typeface="Times New Roman" pitchFamily="18" charset="0"/>
        </a:defRPr>
      </a:lvl7pPr>
      <a:lvl8pPr marL="1371600" algn="ctr" defTabSz="3074988" rtl="0" eaLnBrk="0" fontAlgn="base" hangingPunct="0">
        <a:spcBef>
          <a:spcPct val="0"/>
        </a:spcBef>
        <a:spcAft>
          <a:spcPct val="0"/>
        </a:spcAft>
        <a:defRPr sz="14800">
          <a:solidFill>
            <a:schemeClr val="tx2"/>
          </a:solidFill>
          <a:latin typeface="Times New Roman" pitchFamily="18" charset="0"/>
        </a:defRPr>
      </a:lvl8pPr>
      <a:lvl9pPr marL="1828800" algn="ctr" defTabSz="3074988" rtl="0" eaLnBrk="0" fontAlgn="base" hangingPunct="0">
        <a:spcBef>
          <a:spcPct val="0"/>
        </a:spcBef>
        <a:spcAft>
          <a:spcPct val="0"/>
        </a:spcAft>
        <a:defRPr sz="14800">
          <a:solidFill>
            <a:schemeClr val="tx2"/>
          </a:solidFill>
          <a:latin typeface="Times New Roman" pitchFamily="18" charset="0"/>
        </a:defRPr>
      </a:lvl9pPr>
    </p:titleStyle>
    <p:bodyStyle>
      <a:defPPr>
        <a:defRPr kern="1200"/>
      </a:defPPr>
      <a:lvl1pPr marL="1150938" indent="-1150938" algn="l" defTabSz="3074988" rtl="0" eaLnBrk="0" fontAlgn="base" hangingPunct="0">
        <a:spcBef>
          <a:spcPct val="20000"/>
        </a:spcBef>
        <a:spcAft>
          <a:spcPct val="0"/>
        </a:spcAft>
        <a:buChar char="•"/>
        <a:defRPr sz="10700">
          <a:solidFill>
            <a:schemeClr val="tx1"/>
          </a:solidFill>
          <a:latin typeface="+mn-lt"/>
          <a:ea typeface="+mn-ea"/>
          <a:cs typeface="+mn-cs"/>
        </a:defRPr>
      </a:lvl1pPr>
      <a:lvl2pPr marL="2497138" indent="-960438" algn="l" defTabSz="3074988" rtl="0" eaLnBrk="0" fontAlgn="base" hangingPunct="0">
        <a:spcBef>
          <a:spcPct val="20000"/>
        </a:spcBef>
        <a:spcAft>
          <a:spcPct val="0"/>
        </a:spcAft>
        <a:buChar char="–"/>
        <a:defRPr sz="9500">
          <a:solidFill>
            <a:schemeClr val="tx1"/>
          </a:solidFill>
          <a:latin typeface="+mn-lt"/>
        </a:defRPr>
      </a:lvl2pPr>
      <a:lvl3pPr marL="3843338" indent="-768350" algn="l" defTabSz="3074988" rtl="0" eaLnBrk="0" fontAlgn="base" hangingPunct="0">
        <a:spcBef>
          <a:spcPct val="20000"/>
        </a:spcBef>
        <a:spcAft>
          <a:spcPct val="0"/>
        </a:spcAft>
        <a:buChar char="•"/>
        <a:defRPr sz="8100">
          <a:solidFill>
            <a:schemeClr val="tx1"/>
          </a:solidFill>
          <a:latin typeface="+mn-lt"/>
        </a:defRPr>
      </a:lvl3pPr>
      <a:lvl4pPr marL="5384800" indent="-773113" algn="l" defTabSz="3074988" rtl="0" eaLnBrk="0" fontAlgn="base" hangingPunct="0">
        <a:spcBef>
          <a:spcPct val="20000"/>
        </a:spcBef>
        <a:spcAft>
          <a:spcPct val="0"/>
        </a:spcAft>
        <a:buChar char="–"/>
        <a:defRPr sz="6500">
          <a:solidFill>
            <a:schemeClr val="tx1"/>
          </a:solidFill>
          <a:latin typeface="+mn-lt"/>
        </a:defRPr>
      </a:lvl4pPr>
      <a:lvl5pPr marL="6921500" indent="-768350" algn="l" defTabSz="3074988" rtl="0" eaLnBrk="0" fontAlgn="base" hangingPunct="0">
        <a:spcBef>
          <a:spcPct val="20000"/>
        </a:spcBef>
        <a:spcAft>
          <a:spcPct val="0"/>
        </a:spcAft>
        <a:buChar char="»"/>
        <a:defRPr sz="6500">
          <a:solidFill>
            <a:schemeClr val="tx1"/>
          </a:solidFill>
          <a:latin typeface="+mn-lt"/>
        </a:defRPr>
      </a:lvl5pPr>
      <a:lvl6pPr marL="7378700" indent="-768350" algn="l" defTabSz="3074988" rtl="0" eaLnBrk="0" fontAlgn="base" hangingPunct="0">
        <a:spcBef>
          <a:spcPct val="20000"/>
        </a:spcBef>
        <a:spcAft>
          <a:spcPct val="0"/>
        </a:spcAft>
        <a:buChar char="»"/>
        <a:defRPr sz="6500">
          <a:solidFill>
            <a:schemeClr val="tx1"/>
          </a:solidFill>
          <a:latin typeface="+mn-lt"/>
        </a:defRPr>
      </a:lvl6pPr>
      <a:lvl7pPr marL="7835900" indent="-768350" algn="l" defTabSz="3074988" rtl="0" eaLnBrk="0" fontAlgn="base" hangingPunct="0">
        <a:spcBef>
          <a:spcPct val="20000"/>
        </a:spcBef>
        <a:spcAft>
          <a:spcPct val="0"/>
        </a:spcAft>
        <a:buChar char="»"/>
        <a:defRPr sz="6500">
          <a:solidFill>
            <a:schemeClr val="tx1"/>
          </a:solidFill>
          <a:latin typeface="+mn-lt"/>
        </a:defRPr>
      </a:lvl7pPr>
      <a:lvl8pPr marL="8293100" indent="-768350" algn="l" defTabSz="3074988" rtl="0" eaLnBrk="0" fontAlgn="base" hangingPunct="0">
        <a:spcBef>
          <a:spcPct val="20000"/>
        </a:spcBef>
        <a:spcAft>
          <a:spcPct val="0"/>
        </a:spcAft>
        <a:buChar char="»"/>
        <a:defRPr sz="6500">
          <a:solidFill>
            <a:schemeClr val="tx1"/>
          </a:solidFill>
          <a:latin typeface="+mn-lt"/>
        </a:defRPr>
      </a:lvl8pPr>
      <a:lvl9pPr marL="8750300" indent="-768350" algn="l" defTabSz="3074988" rtl="0" eaLnBrk="0" fontAlgn="base" hangingPunct="0">
        <a:spcBef>
          <a:spcPct val="20000"/>
        </a:spcBef>
        <a:spcAft>
          <a:spcPct val="0"/>
        </a:spcAft>
        <a:buChar char="»"/>
        <a:defRPr sz="65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emf"/><Relationship Id="rId13" Type="http://schemas.openxmlformats.org/officeDocument/2006/relationships/hyperlink" Target="http://dx.doi.org/10.1177/1455072517753339" TargetMode="External"/><Relationship Id="rId3" Type="http://schemas.openxmlformats.org/officeDocument/2006/relationships/hyperlink" Target="file:///C:\Users\Nicole%20HUE\Documents\Nicole\microdosing%20research%20paper%20nhue.docx" TargetMode="External"/><Relationship Id="rId7" Type="http://schemas.openxmlformats.org/officeDocument/2006/relationships/image" Target="../media/image6.png"/><Relationship Id="rId12" Type="http://schemas.openxmlformats.org/officeDocument/2006/relationships/hyperlink" Target="https://www.hopkinsmedicine.org/news/newsroom/news-releases/johns-hopkins-launches-center-for-psychedelic-research" TargetMode="External"/><Relationship Id="rId17" Type="http://schemas.openxmlformats.org/officeDocument/2006/relationships/hyperlink" Target="https://doi-org.ezproxy.nicholls.edu/10.1037/cns0000213" TargetMode="External"/><Relationship Id="rId2" Type="http://schemas.openxmlformats.org/officeDocument/2006/relationships/notesSlide" Target="../notesSlides/notesSlide1.xml"/><Relationship Id="rId16" Type="http://schemas.openxmlformats.org/officeDocument/2006/relationships/hyperlink" Target="http://dx.doi.org/10.1016/j.pbb.2007.06.001" TargetMode="External"/><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hyperlink" Target="http://dx.doi.org/10.1007/s00213-018-5106-2" TargetMode="External"/><Relationship Id="rId5" Type="http://schemas.openxmlformats.org/officeDocument/2006/relationships/image" Target="../media/image4.png"/><Relationship Id="rId15" Type="http://schemas.openxmlformats.org/officeDocument/2006/relationships/hyperlink" Target="http://dx.doi.org/10.1016/j.celrep.2018.05.022" TargetMode="External"/><Relationship Id="rId10" Type="http://schemas.openxmlformats.org/officeDocument/2006/relationships/hyperlink" Target="https://elifesciences.org/articles/62878#s2" TargetMode="External"/><Relationship Id="rId4" Type="http://schemas.openxmlformats.org/officeDocument/2006/relationships/image" Target="../media/image3.png"/><Relationship Id="rId9" Type="http://schemas.openxmlformats.org/officeDocument/2006/relationships/hyperlink" Target="https://drive.google.com/file/d/1UzP7d6UT4Kwztl3ShWOmlQANPkfl-VVu/view?usp=sharing" TargetMode="External"/><Relationship Id="rId14" Type="http://schemas.openxmlformats.org/officeDocument/2006/relationships/hyperlink" Target="https://doi-org.ezproxy.nicholls.edu/10.1038/s41598-021-81446-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shadeToTitle="1">
        <a:solidFill>
          <a:srgbClr val="2D3C50"/>
        </a:solidFill>
        <a:effectLst/>
      </p:bgPr>
    </p:bg>
    <p:spTree>
      <p:nvGrpSpPr>
        <p:cNvPr id="1" name=""/>
        <p:cNvGrpSpPr/>
        <p:nvPr/>
      </p:nvGrpSpPr>
      <p:grpSpPr>
        <a:xfrm>
          <a:off x="0" y="0"/>
          <a:ext cx="0" cy="0"/>
          <a:chOff x="0" y="0"/>
          <a:chExt cx="0" cy="0"/>
        </a:xfrm>
      </p:grpSpPr>
      <p:sp>
        <p:nvSpPr>
          <p:cNvPr id="28" name="Text Box 241"/>
          <p:cNvSpPr txBox="1">
            <a:spLocks noChangeArrowheads="1"/>
          </p:cNvSpPr>
          <p:nvPr/>
        </p:nvSpPr>
        <p:spPr bwMode="auto">
          <a:xfrm>
            <a:off x="723900" y="462232"/>
            <a:ext cx="42519600" cy="6080622"/>
          </a:xfrm>
          <a:prstGeom prst="snip2DiagRect">
            <a:avLst/>
          </a:prstGeom>
          <a:solidFill>
            <a:srgbClr val="E64B3C"/>
          </a:solidFill>
          <a:ln w="25400">
            <a:noFill/>
            <a:miter lim="800000"/>
          </a:ln>
        </p:spPr>
        <p:txBody>
          <a:bodyPr lIns="61170" tIns="30584" rIns="61170" bIns="30584" anchor="ctr"/>
          <a:lstStyle>
            <a:defPPr>
              <a:defRPr kern="1200"/>
            </a:defPPr>
            <a:lvl1pPr defTabSz="612775">
              <a:defRPr sz="2400">
                <a:solidFill>
                  <a:schemeClr val="tx1"/>
                </a:solidFill>
                <a:latin typeface="Times New Roman" pitchFamily="18" charset="0"/>
              </a:defRPr>
            </a:lvl1pPr>
            <a:lvl2pPr marL="742950" indent="-285750" defTabSz="612775">
              <a:defRPr sz="2400">
                <a:solidFill>
                  <a:schemeClr val="tx1"/>
                </a:solidFill>
                <a:latin typeface="Times New Roman" pitchFamily="18" charset="0"/>
              </a:defRPr>
            </a:lvl2pPr>
            <a:lvl3pPr marL="1143000" indent="-228600" defTabSz="612775">
              <a:defRPr sz="2400">
                <a:solidFill>
                  <a:schemeClr val="tx1"/>
                </a:solidFill>
                <a:latin typeface="Times New Roman" pitchFamily="18" charset="0"/>
              </a:defRPr>
            </a:lvl3pPr>
            <a:lvl4pPr marL="1600200" indent="-228600" defTabSz="612775">
              <a:defRPr sz="2400">
                <a:solidFill>
                  <a:schemeClr val="tx1"/>
                </a:solidFill>
                <a:latin typeface="Times New Roman" pitchFamily="18" charset="0"/>
              </a:defRPr>
            </a:lvl4pPr>
            <a:lvl5pPr marL="2057400" indent="-228600" defTabSz="612775">
              <a:defRPr sz="2400">
                <a:solidFill>
                  <a:schemeClr val="tx1"/>
                </a:solidFill>
                <a:latin typeface="Times New Roman" pitchFamily="18" charset="0"/>
              </a:defRPr>
            </a:lvl5pPr>
            <a:lvl6pPr marL="2514600" indent="-228600" defTabSz="612775" eaLnBrk="0" fontAlgn="base" hangingPunct="0">
              <a:spcBef>
                <a:spcPct val="0"/>
              </a:spcBef>
              <a:spcAft>
                <a:spcPct val="0"/>
              </a:spcAft>
              <a:defRPr sz="2400">
                <a:solidFill>
                  <a:schemeClr val="tx1"/>
                </a:solidFill>
                <a:latin typeface="Times New Roman" pitchFamily="18" charset="0"/>
              </a:defRPr>
            </a:lvl6pPr>
            <a:lvl7pPr marL="2971800" indent="-228600" defTabSz="612775" eaLnBrk="0" fontAlgn="base" hangingPunct="0">
              <a:spcBef>
                <a:spcPct val="0"/>
              </a:spcBef>
              <a:spcAft>
                <a:spcPct val="0"/>
              </a:spcAft>
              <a:defRPr sz="2400">
                <a:solidFill>
                  <a:schemeClr val="tx1"/>
                </a:solidFill>
                <a:latin typeface="Times New Roman" pitchFamily="18" charset="0"/>
              </a:defRPr>
            </a:lvl7pPr>
            <a:lvl8pPr marL="3429000" indent="-228600" defTabSz="612775" eaLnBrk="0" fontAlgn="base" hangingPunct="0">
              <a:spcBef>
                <a:spcPct val="0"/>
              </a:spcBef>
              <a:spcAft>
                <a:spcPct val="0"/>
              </a:spcAft>
              <a:defRPr sz="2400">
                <a:solidFill>
                  <a:schemeClr val="tx1"/>
                </a:solidFill>
                <a:latin typeface="Times New Roman" pitchFamily="18" charset="0"/>
              </a:defRPr>
            </a:lvl8pPr>
            <a:lvl9pPr marL="3886200" indent="-228600" defTabSz="612775" eaLnBrk="0" fontAlgn="base" hangingPunct="0">
              <a:spcBef>
                <a:spcPct val="0"/>
              </a:spcBef>
              <a:spcAft>
                <a:spcPct val="0"/>
              </a:spcAft>
              <a:defRPr sz="2400">
                <a:solidFill>
                  <a:schemeClr val="tx1"/>
                </a:solidFill>
                <a:latin typeface="Times New Roman" pitchFamily="18" charset="0"/>
              </a:defRPr>
            </a:lvl9pPr>
          </a:lstStyle>
          <a:p>
            <a:pPr algn="ctr"/>
            <a:endParaRPr lang="en-US" altLang="zh-CN" sz="4200" b="1" i="1" u="sng" dirty="0">
              <a:solidFill>
                <a:schemeClr val="bg1"/>
              </a:solidFill>
              <a:latin typeface="Arial"/>
              <a:ea typeface="SimSun" pitchFamily="2" charset="-122"/>
            </a:endParaRPr>
          </a:p>
        </p:txBody>
      </p:sp>
      <p:sp>
        <p:nvSpPr>
          <p:cNvPr id="70" name="Text Placeholder 5">
            <a:extLst>
              <a:ext uri="{FF2B5EF4-FFF2-40B4-BE49-F238E27FC236}">
                <a16:creationId xmlns:a16="http://schemas.microsoft.com/office/drawing/2014/main" id="{425621FB-070F-446E-BA36-4A66EBF8DEF2}"/>
              </a:ext>
            </a:extLst>
          </p:cNvPr>
          <p:cNvSpPr txBox="1"/>
          <p:nvPr/>
        </p:nvSpPr>
        <p:spPr>
          <a:xfrm>
            <a:off x="3657600" y="1150965"/>
            <a:ext cx="36576000" cy="2937440"/>
          </a:xfrm>
          <a:prstGeom prst="rect">
            <a:avLst/>
          </a:prstGeom>
        </p:spPr>
        <p:txBody>
          <a:bodyPr lIns="0" tIns="0" rIns="0" bIns="0">
            <a:noAutofit/>
          </a:bodyPr>
          <a:lstStyle>
            <a:defPPr>
              <a:defRPr kern="1200"/>
            </a:defPPr>
            <a:lvl1pPr marL="0" marR="0" indent="0" algn="l" defTabSz="3783013" rtl="0" eaLnBrk="1" fontAlgn="auto" latinLnBrk="0" hangingPunct="1">
              <a:lnSpc>
                <a:spcPct val="100000"/>
              </a:lnSpc>
              <a:spcBef>
                <a:spcPts val="600"/>
              </a:spcBef>
              <a:spcAft>
                <a:spcPct val="0"/>
              </a:spcAft>
              <a:buClrTx/>
              <a:buSzTx/>
              <a:buFontTx/>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defTabSz="3761086">
              <a:spcBef>
                <a:spcPct val="20000"/>
              </a:spcBef>
              <a:defRPr/>
            </a:pPr>
            <a:r>
              <a:rPr lang="en-US" sz="8500" b="1" dirty="0">
                <a:solidFill>
                  <a:schemeClr val="bg1"/>
                </a:solidFill>
                <a:effectLst/>
                <a:latin typeface="Quattrocento" panose="02020802030000000404" pitchFamily="18" charset="0"/>
              </a:rPr>
              <a:t>Changing the way Psychedelics are Stigmatize: </a:t>
            </a:r>
          </a:p>
          <a:p>
            <a:pPr algn="ctr" defTabSz="3761086">
              <a:spcBef>
                <a:spcPct val="20000"/>
              </a:spcBef>
              <a:defRPr/>
            </a:pPr>
            <a:r>
              <a:rPr lang="en-US" sz="8500" b="1" dirty="0">
                <a:solidFill>
                  <a:schemeClr val="bg1"/>
                </a:solidFill>
                <a:effectLst/>
                <a:latin typeface="Quattrocento" panose="02020802030000000404" pitchFamily="18" charset="0"/>
              </a:rPr>
              <a:t>The Benefits Of Psychedelics for Mental Disorders</a:t>
            </a:r>
          </a:p>
        </p:txBody>
      </p:sp>
      <p:sp>
        <p:nvSpPr>
          <p:cNvPr id="71" name="Text Placeholder 5">
            <a:extLst>
              <a:ext uri="{FF2B5EF4-FFF2-40B4-BE49-F238E27FC236}">
                <a16:creationId xmlns:a16="http://schemas.microsoft.com/office/drawing/2014/main" id="{3A3E55C8-5130-4258-80B1-064CE3FDB621}"/>
              </a:ext>
            </a:extLst>
          </p:cNvPr>
          <p:cNvSpPr txBox="1"/>
          <p:nvPr/>
        </p:nvSpPr>
        <p:spPr>
          <a:xfrm>
            <a:off x="3657600" y="4352496"/>
            <a:ext cx="36576000" cy="2930033"/>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defRPr/>
            </a:pPr>
            <a:endParaRPr lang="en-US" sz="5600" dirty="0">
              <a:solidFill>
                <a:schemeClr val="bg1"/>
              </a:solidFill>
              <a:effectLst/>
              <a:latin typeface="Quattrocento" panose="02020802030000000404" pitchFamily="18" charset="0"/>
              <a:cs typeface="Arial" pitchFamily="34" charset="0"/>
            </a:endParaRPr>
          </a:p>
          <a:p>
            <a:pPr algn="ctr">
              <a:defRPr/>
            </a:pPr>
            <a:r>
              <a:rPr lang="en-US" sz="5600" dirty="0">
                <a:solidFill>
                  <a:schemeClr val="bg1"/>
                </a:solidFill>
                <a:effectLst/>
                <a:latin typeface="Quattrocento" panose="02020802030000000404" pitchFamily="18" charset="0"/>
                <a:cs typeface="Arial" pitchFamily="34" charset="0"/>
              </a:rPr>
              <a:t>Nicole Hue</a:t>
            </a:r>
          </a:p>
          <a:p>
            <a:pPr algn="ctr">
              <a:defRPr/>
            </a:pPr>
            <a:endParaRPr lang="en-US" sz="5600" dirty="0">
              <a:solidFill>
                <a:schemeClr val="bg1"/>
              </a:solidFill>
              <a:effectLst/>
              <a:latin typeface="Quattrocento" panose="02020802030000000404" pitchFamily="18" charset="0"/>
              <a:cs typeface="Arial" pitchFamily="34" charset="0"/>
            </a:endParaRPr>
          </a:p>
        </p:txBody>
      </p:sp>
      <p:sp>
        <p:nvSpPr>
          <p:cNvPr id="75" name="Rectangle 74">
            <a:extLst>
              <a:ext uri="{FF2B5EF4-FFF2-40B4-BE49-F238E27FC236}">
                <a16:creationId xmlns:a16="http://schemas.microsoft.com/office/drawing/2014/main" id="{C24D4BC5-5256-4C2E-B3FB-87EA69B63AF3}"/>
              </a:ext>
            </a:extLst>
          </p:cNvPr>
          <p:cNvSpPr/>
          <p:nvPr/>
        </p:nvSpPr>
        <p:spPr>
          <a:xfrm>
            <a:off x="649557" y="7452220"/>
            <a:ext cx="10058400" cy="168708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rtl="0">
              <a:spcBef>
                <a:spcPts val="0"/>
              </a:spcBef>
              <a:spcAft>
                <a:spcPts val="800"/>
              </a:spcAft>
            </a:pPr>
            <a:r>
              <a:rPr lang="en-US" sz="2800" b="0" i="0" u="none" strike="noStrike" dirty="0">
                <a:solidFill>
                  <a:srgbClr val="000000"/>
                </a:solidFill>
                <a:effectLst/>
                <a:latin typeface="Calibri" panose="020F0502020204030204" pitchFamily="34" charset="0"/>
              </a:rPr>
              <a:t>Many people deal with depression, anxiety, ADHD, and addiction. People are prescribed antidepressants and go through counseling to help them with their mental health. For the percentage of the people who have these mental disabilities taking medication and going to counseling just keeps their head over the water, but once they started to microdosing it life became clear. Their cognitive ability to be creative increased along with productivity in everyday life. It is like fog started to disappear and they could see clearly again. </a:t>
            </a:r>
            <a:endParaRPr lang="en-US" sz="2800" dirty="0">
              <a:effectLst/>
            </a:endParaRPr>
          </a:p>
          <a:p>
            <a:pPr rtl="0">
              <a:spcBef>
                <a:spcPts val="0"/>
              </a:spcBef>
              <a:spcAft>
                <a:spcPts val="800"/>
              </a:spcAft>
            </a:pPr>
            <a:br>
              <a:rPr lang="en-US" sz="2800" dirty="0"/>
            </a:br>
            <a:r>
              <a:rPr lang="en-US" sz="2800" b="0" i="0" u="none" strike="noStrike" dirty="0">
                <a:solidFill>
                  <a:srgbClr val="000000"/>
                </a:solidFill>
                <a:effectLst/>
                <a:latin typeface="Calibri" panose="020F0502020204030204" pitchFamily="34" charset="0"/>
              </a:rPr>
              <a:t>Specifically, my work is looking at how many positive outcomes have been coming about through research. The evidence from clinical studies has been finding new benefits from microdosing including how it is changing neuroplasticity in users. Studies also show that there is a possibility that we can be changing users' neurogenesis. This means that we can help patients that would need help growing and or develop new nervous tissue. This can potentially help more patients who have neuro diseases and disorders like Dementia and Parkinson’s disease. As I examine more research studies the outcome is all saying how microdosing is beneficial to those who suffer with mental disorders. My hypothesis on microdosing is that it is effective in those that suffer with mental health. Even though mental health is being taken more seriously now, I want to raise the awareness of how much faster microdosing is helping users without all the side effects of antidepressant medications. </a:t>
            </a:r>
            <a:endParaRPr lang="en-US" sz="2800" dirty="0">
              <a:effectLst/>
            </a:endParaRPr>
          </a:p>
          <a:p>
            <a:br>
              <a:rPr lang="en-US" sz="8000" dirty="0"/>
            </a:br>
            <a:endParaRPr lang="en-US" sz="9600" dirty="0">
              <a:latin typeface="+mj-lt"/>
            </a:endParaRPr>
          </a:p>
        </p:txBody>
      </p:sp>
      <p:sp>
        <p:nvSpPr>
          <p:cNvPr id="73" name="TextBox 19">
            <a:extLst>
              <a:ext uri="{FF2B5EF4-FFF2-40B4-BE49-F238E27FC236}">
                <a16:creationId xmlns:a16="http://schemas.microsoft.com/office/drawing/2014/main" id="{D5A32123-7974-4A0F-B8DF-6C82FB22F596}"/>
              </a:ext>
            </a:extLst>
          </p:cNvPr>
          <p:cNvSpPr txBox="1">
            <a:spLocks noChangeArrowheads="1"/>
          </p:cNvSpPr>
          <p:nvPr/>
        </p:nvSpPr>
        <p:spPr bwMode="auto">
          <a:xfrm>
            <a:off x="-13182600" y="12806060"/>
            <a:ext cx="9598176" cy="48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8" tIns="45709" rIns="91418" bIns="45709">
            <a:spAutoFit/>
          </a:bodyPr>
          <a:lstStyle>
            <a:defPPr>
              <a:defRPr kern="1200"/>
            </a:defPPr>
            <a:lvl1pPr eaLnBrk="0" hangingPunct="0">
              <a:defRPr sz="2000">
                <a:solidFill>
                  <a:schemeClr val="tx1"/>
                </a:solidFill>
                <a:latin typeface="Arial"/>
                <a:ea typeface="ＭＳ Ｐゴシック" pitchFamily="-106" charset="-128"/>
              </a:defRPr>
            </a:lvl1pPr>
            <a:lvl2pPr eaLnBrk="0" hangingPunct="0">
              <a:defRPr sz="2000">
                <a:solidFill>
                  <a:schemeClr val="tx1"/>
                </a:solidFill>
                <a:latin typeface="Arial"/>
                <a:ea typeface="ＭＳ Ｐゴシック" pitchFamily="-106" charset="-128"/>
              </a:defRPr>
            </a:lvl2pPr>
            <a:lvl3pPr marL="1143000" indent="-228600" eaLnBrk="0" hangingPunct="0">
              <a:defRPr sz="2000">
                <a:solidFill>
                  <a:schemeClr val="tx1"/>
                </a:solidFill>
                <a:latin typeface="Arial"/>
                <a:ea typeface="ＭＳ Ｐゴシック" pitchFamily="-106" charset="-128"/>
              </a:defRPr>
            </a:lvl3pPr>
            <a:lvl4pPr marL="1600200" indent="-228600" eaLnBrk="0" hangingPunct="0">
              <a:defRPr sz="2000">
                <a:solidFill>
                  <a:schemeClr val="tx1"/>
                </a:solidFill>
                <a:latin typeface="Arial"/>
                <a:ea typeface="ＭＳ Ｐゴシック" pitchFamily="-106" charset="-128"/>
              </a:defRPr>
            </a:lvl4pPr>
            <a:lvl5pPr marL="2057400" indent="-228600" eaLnBrk="0" hangingPunct="0">
              <a:defRPr sz="2000">
                <a:solidFill>
                  <a:schemeClr val="tx1"/>
                </a:solidFill>
                <a:latin typeface="Arial"/>
                <a:ea typeface="ＭＳ Ｐゴシック" pitchFamily="-106" charset="-128"/>
              </a:defRPr>
            </a:lvl5pPr>
            <a:lvl6pPr marL="2514600" indent="-228600" eaLnBrk="0" fontAlgn="base" hangingPunct="0">
              <a:spcBef>
                <a:spcPct val="0"/>
              </a:spcBef>
              <a:spcAft>
                <a:spcPct val="0"/>
              </a:spcAft>
              <a:defRPr sz="2000">
                <a:solidFill>
                  <a:schemeClr val="tx1"/>
                </a:solidFill>
                <a:latin typeface="Arial"/>
                <a:ea typeface="ＭＳ Ｐゴシック" pitchFamily="-106" charset="-128"/>
              </a:defRPr>
            </a:lvl6pPr>
            <a:lvl7pPr marL="2971800" indent="-228600" eaLnBrk="0" fontAlgn="base" hangingPunct="0">
              <a:spcBef>
                <a:spcPct val="0"/>
              </a:spcBef>
              <a:spcAft>
                <a:spcPct val="0"/>
              </a:spcAft>
              <a:defRPr sz="2000">
                <a:solidFill>
                  <a:schemeClr val="tx1"/>
                </a:solidFill>
                <a:latin typeface="Arial"/>
                <a:ea typeface="ＭＳ Ｐゴシック" pitchFamily="-106" charset="-128"/>
              </a:defRPr>
            </a:lvl7pPr>
            <a:lvl8pPr marL="3429000" indent="-228600" eaLnBrk="0" fontAlgn="base" hangingPunct="0">
              <a:spcBef>
                <a:spcPct val="0"/>
              </a:spcBef>
              <a:spcAft>
                <a:spcPct val="0"/>
              </a:spcAft>
              <a:defRPr sz="2000">
                <a:solidFill>
                  <a:schemeClr val="tx1"/>
                </a:solidFill>
                <a:latin typeface="Arial"/>
                <a:ea typeface="ＭＳ Ｐゴシック" pitchFamily="-106" charset="-128"/>
              </a:defRPr>
            </a:lvl8pPr>
            <a:lvl9pPr marL="3886200" indent="-228600" eaLnBrk="0" fontAlgn="base" hangingPunct="0">
              <a:spcBef>
                <a:spcPct val="0"/>
              </a:spcBef>
              <a:spcAft>
                <a:spcPct val="0"/>
              </a:spcAft>
              <a:defRPr sz="2000">
                <a:solidFill>
                  <a:schemeClr val="tx1"/>
                </a:solidFill>
                <a:latin typeface="Arial"/>
                <a:ea typeface="ＭＳ Ｐゴシック" pitchFamily="-106" charset="-128"/>
              </a:defRPr>
            </a:lvl9pPr>
          </a:lstStyle>
          <a:p>
            <a:pPr algn="just">
              <a:lnSpc>
                <a:spcPct val="110000"/>
              </a:lnSpc>
            </a:pPr>
            <a:r>
              <a:rPr lang="en-US" sz="2400" dirty="0">
                <a:effectLst/>
                <a:latin typeface="Quattrocento Sans" panose="020B0502050000020003" pitchFamily="34" charset="0"/>
                <a:cs typeface="Arial" pitchFamily="34" charset="0"/>
              </a:rPr>
              <a:t>Add your information, graphs and images to this section.</a:t>
            </a:r>
          </a:p>
        </p:txBody>
      </p:sp>
      <p:sp>
        <p:nvSpPr>
          <p:cNvPr id="74" name="Rectangle 10">
            <a:extLst>
              <a:ext uri="{FF2B5EF4-FFF2-40B4-BE49-F238E27FC236}">
                <a16:creationId xmlns:a16="http://schemas.microsoft.com/office/drawing/2014/main" id="{4EDA12B6-07B5-44F9-8F8B-E1BE66469DB6}"/>
              </a:ext>
            </a:extLst>
          </p:cNvPr>
          <p:cNvSpPr>
            <a:spLocks noChangeArrowheads="1"/>
          </p:cNvSpPr>
          <p:nvPr/>
        </p:nvSpPr>
        <p:spPr bwMode="auto">
          <a:xfrm>
            <a:off x="660482" y="7471321"/>
            <a:ext cx="10058400" cy="873301"/>
          </a:xfrm>
          <a:prstGeom prst="snipRoundRect">
            <a:avLst>
              <a:gd name="adj1" fmla="val 0"/>
              <a:gd name="adj2" fmla="val 50000"/>
            </a:avLst>
          </a:prstGeom>
          <a:solidFill>
            <a:srgbClr val="3684A0"/>
          </a:solidFill>
          <a:ln w="12700">
            <a:noFill/>
            <a:miter lim="800000"/>
          </a:ln>
        </p:spPr>
        <p:txBody>
          <a:bodyPr wrap="none" lIns="274320" tIns="73152" rIns="274320" bIns="68563" anchor="ctr" anchorCtr="0"/>
          <a:lstStyle>
            <a:defPPr>
              <a:defRPr kern="1200"/>
            </a:defPPr>
          </a:lstStyle>
          <a:p>
            <a:pPr defTabSz="4702588">
              <a:defRPr/>
            </a:pPr>
            <a:r>
              <a:rPr lang="en-US" sz="3600" b="1">
                <a:solidFill>
                  <a:schemeClr val="bg1"/>
                </a:solidFill>
                <a:effectLst/>
                <a:latin typeface="Quattrocento" panose="02020802030000000404" pitchFamily="18" charset="0"/>
              </a:rPr>
              <a:t>Abstract</a:t>
            </a:r>
          </a:p>
        </p:txBody>
      </p:sp>
      <p:sp>
        <p:nvSpPr>
          <p:cNvPr id="81" name="Rectangle 10">
            <a:extLst>
              <a:ext uri="{FF2B5EF4-FFF2-40B4-BE49-F238E27FC236}">
                <a16:creationId xmlns:a16="http://schemas.microsoft.com/office/drawing/2014/main" id="{868B6862-5CC5-4906-AC03-EA9661AD1346}"/>
              </a:ext>
            </a:extLst>
          </p:cNvPr>
          <p:cNvSpPr>
            <a:spLocks noChangeArrowheads="1"/>
          </p:cNvSpPr>
          <p:nvPr/>
        </p:nvSpPr>
        <p:spPr bwMode="auto">
          <a:xfrm>
            <a:off x="11488502" y="7471321"/>
            <a:ext cx="10058400" cy="873301"/>
          </a:xfrm>
          <a:prstGeom prst="snipRoundRect">
            <a:avLst>
              <a:gd name="adj1" fmla="val 0"/>
              <a:gd name="adj2" fmla="val 50000"/>
            </a:avLst>
          </a:prstGeom>
          <a:solidFill>
            <a:srgbClr val="664F93"/>
          </a:solidFill>
          <a:ln w="12700">
            <a:noFill/>
            <a:miter lim="800000"/>
          </a:ln>
        </p:spPr>
        <p:txBody>
          <a:bodyPr wrap="none" lIns="274320" tIns="73152" rIns="274320" bIns="68563" anchor="ctr" anchorCtr="0"/>
          <a:lstStyle>
            <a:defPPr>
              <a:defRPr kern="1200"/>
            </a:defPPr>
          </a:lstStyle>
          <a:p>
            <a:pPr defTabSz="4702588">
              <a:defRPr/>
            </a:pPr>
            <a:r>
              <a:rPr lang="en-US" sz="3600" b="1" dirty="0">
                <a:solidFill>
                  <a:schemeClr val="bg1"/>
                </a:solidFill>
                <a:effectLst/>
                <a:latin typeface="Quattrocento" panose="02020802030000000404" pitchFamily="18" charset="0"/>
              </a:rPr>
              <a:t>Literature Review  </a:t>
            </a:r>
          </a:p>
        </p:txBody>
      </p:sp>
      <p:sp>
        <p:nvSpPr>
          <p:cNvPr id="84" name="Rectangle 10">
            <a:extLst>
              <a:ext uri="{FF2B5EF4-FFF2-40B4-BE49-F238E27FC236}">
                <a16:creationId xmlns:a16="http://schemas.microsoft.com/office/drawing/2014/main" id="{3D96BB99-3F6E-4E73-BA6B-A122D83B12A2}"/>
              </a:ext>
            </a:extLst>
          </p:cNvPr>
          <p:cNvSpPr>
            <a:spLocks noChangeArrowheads="1"/>
          </p:cNvSpPr>
          <p:nvPr/>
        </p:nvSpPr>
        <p:spPr bwMode="auto">
          <a:xfrm>
            <a:off x="21998048" y="7577483"/>
            <a:ext cx="10058400" cy="873301"/>
          </a:xfrm>
          <a:prstGeom prst="snipRoundRect">
            <a:avLst>
              <a:gd name="adj1" fmla="val 0"/>
              <a:gd name="adj2" fmla="val 50000"/>
            </a:avLst>
          </a:prstGeom>
          <a:solidFill>
            <a:srgbClr val="664F93"/>
          </a:solidFill>
          <a:ln w="12700">
            <a:noFill/>
            <a:miter lim="800000"/>
          </a:ln>
        </p:spPr>
        <p:txBody>
          <a:bodyPr wrap="none" lIns="274320" tIns="73152" rIns="274320" bIns="68563" anchor="ctr" anchorCtr="0"/>
          <a:lstStyle>
            <a:defPPr>
              <a:defRPr kern="1200"/>
            </a:defPPr>
          </a:lstStyle>
          <a:p>
            <a:pPr defTabSz="4702588">
              <a:defRPr/>
            </a:pPr>
            <a:r>
              <a:rPr lang="en-US" sz="3600" b="1">
                <a:solidFill>
                  <a:schemeClr val="bg1"/>
                </a:solidFill>
                <a:effectLst/>
                <a:latin typeface="Quattrocento" panose="02020802030000000404" pitchFamily="18" charset="0"/>
              </a:rPr>
              <a:t>Results</a:t>
            </a:r>
          </a:p>
        </p:txBody>
      </p:sp>
      <p:sp>
        <p:nvSpPr>
          <p:cNvPr id="85" name="Rectangle 84">
            <a:hlinkClick r:id="rId3" action="ppaction://hlinkfile"/>
            <a:extLst>
              <a:ext uri="{FF2B5EF4-FFF2-40B4-BE49-F238E27FC236}">
                <a16:creationId xmlns:a16="http://schemas.microsoft.com/office/drawing/2014/main" id="{19BFD724-D51D-4DD6-A93A-40ABEA405C90}"/>
              </a:ext>
            </a:extLst>
          </p:cNvPr>
          <p:cNvSpPr/>
          <p:nvPr/>
        </p:nvSpPr>
        <p:spPr>
          <a:xfrm>
            <a:off x="33223200" y="8268902"/>
            <a:ext cx="10058400" cy="62852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r>
              <a:rPr lang="en-US" sz="1800" dirty="0">
                <a:solidFill>
                  <a:schemeClr val="tx1"/>
                </a:solidFill>
                <a:effectLst/>
                <a:latin typeface="Calibri" panose="020F0502020204030204" pitchFamily="34" charset="0"/>
                <a:cs typeface="Calibri" panose="020F0502020204030204" pitchFamily="34" charset="0"/>
              </a:rPr>
              <a:t>How researchers know microdosing helps cognitive ability is through clinical trials. These trials have proven to be satisfactory in treating mental health disorders and increasing cognitive abilities. This can be proven because of it being legalized in Oregon to microdosing to help those who suffer from PTSD and other mental health disorders. The amount of people that it is beneficial is the reason that it is being administered to help those who suffer from these mental health disorders. Another is prestigious schools like John Hopkins are doing research now to see how microdosing can help those with mental health disorders. For one experiment they helped someone with addiction.</a:t>
            </a:r>
          </a:p>
          <a:p>
            <a:r>
              <a:rPr lang="en-US" sz="1800" dirty="0">
                <a:solidFill>
                  <a:schemeClr val="tx1"/>
                </a:solidFill>
                <a:effectLst/>
                <a:latin typeface="Calibri" panose="020F0502020204030204" pitchFamily="34" charset="0"/>
                <a:cs typeface="Calibri" panose="020F0502020204030204" pitchFamily="34" charset="0"/>
              </a:rPr>
              <a:t>There is an abundance of clinical trials being done when it comes to microdosing psychedelics, and the benefits outweigh the disadvantages. In conclusion, microdosing is so important to understand because of the definitive positive outcomes that are breaking the generational stigmatization of mental health disorders. This can potentially help change the way people look at the advantages of psychedelics and how it positively can alter our neuroplasticity for a more positive outcome.</a:t>
            </a:r>
          </a:p>
        </p:txBody>
      </p:sp>
      <p:sp>
        <p:nvSpPr>
          <p:cNvPr id="87" name="Rectangle 10">
            <a:extLst>
              <a:ext uri="{FF2B5EF4-FFF2-40B4-BE49-F238E27FC236}">
                <a16:creationId xmlns:a16="http://schemas.microsoft.com/office/drawing/2014/main" id="{0BE282AE-183A-4D49-B152-23A5A101BEA6}"/>
              </a:ext>
            </a:extLst>
          </p:cNvPr>
          <p:cNvSpPr>
            <a:spLocks noChangeArrowheads="1"/>
          </p:cNvSpPr>
          <p:nvPr/>
        </p:nvSpPr>
        <p:spPr bwMode="auto">
          <a:xfrm>
            <a:off x="33144541" y="7471321"/>
            <a:ext cx="10058400" cy="873301"/>
          </a:xfrm>
          <a:prstGeom prst="snipRoundRect">
            <a:avLst>
              <a:gd name="adj1" fmla="val 0"/>
              <a:gd name="adj2" fmla="val 50000"/>
            </a:avLst>
          </a:prstGeom>
          <a:solidFill>
            <a:srgbClr val="3684A0"/>
          </a:solidFill>
          <a:ln w="12700">
            <a:noFill/>
            <a:miter lim="800000"/>
          </a:ln>
        </p:spPr>
        <p:txBody>
          <a:bodyPr wrap="none" lIns="274320" tIns="73152" rIns="274320" bIns="68563" anchor="ctr" anchorCtr="0"/>
          <a:lstStyle>
            <a:defPPr>
              <a:defRPr kern="1200"/>
            </a:defPPr>
          </a:lstStyle>
          <a:p>
            <a:pPr defTabSz="4702588">
              <a:defRPr/>
            </a:pPr>
            <a:r>
              <a:rPr lang="en-US" sz="3600" b="1" dirty="0">
                <a:solidFill>
                  <a:schemeClr val="bg1"/>
                </a:solidFill>
                <a:effectLst/>
                <a:latin typeface="Quattrocento" panose="02020802030000000404" pitchFamily="18" charset="0"/>
              </a:rPr>
              <a:t>Future Possibilities </a:t>
            </a:r>
          </a:p>
        </p:txBody>
      </p:sp>
      <p:sp>
        <p:nvSpPr>
          <p:cNvPr id="90" name="Rectangle 10">
            <a:extLst>
              <a:ext uri="{FF2B5EF4-FFF2-40B4-BE49-F238E27FC236}">
                <a16:creationId xmlns:a16="http://schemas.microsoft.com/office/drawing/2014/main" id="{8C463412-CC68-4A0F-AE72-68EF99EB2F46}"/>
              </a:ext>
            </a:extLst>
          </p:cNvPr>
          <p:cNvSpPr>
            <a:spLocks noChangeArrowheads="1"/>
          </p:cNvSpPr>
          <p:nvPr/>
        </p:nvSpPr>
        <p:spPr bwMode="auto">
          <a:xfrm>
            <a:off x="660482" y="7472449"/>
            <a:ext cx="10058400" cy="873301"/>
          </a:xfrm>
          <a:prstGeom prst="snipRoundRect">
            <a:avLst>
              <a:gd name="adj1" fmla="val 0"/>
              <a:gd name="adj2" fmla="val 50000"/>
            </a:avLst>
          </a:prstGeom>
          <a:solidFill>
            <a:srgbClr val="664F93"/>
          </a:solidFill>
          <a:ln w="12700">
            <a:noFill/>
            <a:miter lim="800000"/>
          </a:ln>
        </p:spPr>
        <p:txBody>
          <a:bodyPr wrap="none" lIns="274320" tIns="73152" rIns="274320" bIns="68563" anchor="ctr" anchorCtr="0"/>
          <a:lstStyle>
            <a:defPPr>
              <a:defRPr kern="1200"/>
            </a:defPPr>
          </a:lstStyle>
          <a:p>
            <a:pPr defTabSz="4702588">
              <a:defRPr/>
            </a:pPr>
            <a:r>
              <a:rPr lang="en-US" sz="3600" b="1">
                <a:solidFill>
                  <a:schemeClr val="bg1"/>
                </a:solidFill>
                <a:effectLst/>
                <a:latin typeface="Quattrocento" panose="02020802030000000404" pitchFamily="18" charset="0"/>
              </a:rPr>
              <a:t>Introduction</a:t>
            </a:r>
          </a:p>
        </p:txBody>
      </p:sp>
      <p:sp>
        <p:nvSpPr>
          <p:cNvPr id="93" name="Rectangle 10">
            <a:extLst>
              <a:ext uri="{FF2B5EF4-FFF2-40B4-BE49-F238E27FC236}">
                <a16:creationId xmlns:a16="http://schemas.microsoft.com/office/drawing/2014/main" id="{5EDC1F28-88BB-4DAD-9112-B4904B4A7E46}"/>
              </a:ext>
            </a:extLst>
          </p:cNvPr>
          <p:cNvSpPr>
            <a:spLocks noChangeArrowheads="1"/>
          </p:cNvSpPr>
          <p:nvPr/>
        </p:nvSpPr>
        <p:spPr bwMode="auto">
          <a:xfrm>
            <a:off x="33474855" y="20108877"/>
            <a:ext cx="10058400" cy="873301"/>
          </a:xfrm>
          <a:prstGeom prst="snipRoundRect">
            <a:avLst>
              <a:gd name="adj1" fmla="val 0"/>
              <a:gd name="adj2" fmla="val 46622"/>
            </a:avLst>
          </a:prstGeom>
          <a:solidFill>
            <a:schemeClr val="bg1">
              <a:lumMod val="50000"/>
            </a:schemeClr>
          </a:solidFill>
          <a:ln w="12700">
            <a:noFill/>
            <a:miter lim="800000"/>
          </a:ln>
        </p:spPr>
        <p:txBody>
          <a:bodyPr wrap="none" lIns="274320" tIns="73152" rIns="274320" bIns="68563" anchor="ctr" anchorCtr="0"/>
          <a:lstStyle>
            <a:defPPr>
              <a:defRPr kern="1200"/>
            </a:defPPr>
          </a:lstStyle>
          <a:p>
            <a:pPr defTabSz="4702588">
              <a:defRPr/>
            </a:pPr>
            <a:r>
              <a:rPr lang="en-US" sz="3600" b="1" dirty="0">
                <a:solidFill>
                  <a:schemeClr val="bg1"/>
                </a:solidFill>
                <a:effectLst/>
                <a:latin typeface="Quattrocento" panose="02020802030000000404" pitchFamily="18" charset="0"/>
              </a:rPr>
              <a:t>Work Cited </a:t>
            </a:r>
          </a:p>
        </p:txBody>
      </p:sp>
      <p:pic>
        <p:nvPicPr>
          <p:cNvPr id="14" name="Picture 13">
            <a:extLst>
              <a:ext uri="{FF2B5EF4-FFF2-40B4-BE49-F238E27FC236}">
                <a16:creationId xmlns:a16="http://schemas.microsoft.com/office/drawing/2014/main" id="{DDDE1988-9975-4D4C-9FE6-75A0A13B2EB5}"/>
              </a:ext>
            </a:extLst>
          </p:cNvPr>
          <p:cNvPicPr>
            <a:picLocks noChangeAspect="1"/>
          </p:cNvPicPr>
          <p:nvPr/>
        </p:nvPicPr>
        <p:blipFill>
          <a:blip r:embed="rId4"/>
          <a:stretch>
            <a:fillRect/>
          </a:stretch>
        </p:blipFill>
        <p:spPr>
          <a:xfrm>
            <a:off x="21998048" y="8621754"/>
            <a:ext cx="10174444" cy="6080622"/>
          </a:xfrm>
          <a:prstGeom prst="rect">
            <a:avLst/>
          </a:prstGeom>
        </p:spPr>
      </p:pic>
      <p:pic>
        <p:nvPicPr>
          <p:cNvPr id="16" name="Picture 15" descr="Diagram&#10;&#10;Description automatically generated">
            <a:extLst>
              <a:ext uri="{FF2B5EF4-FFF2-40B4-BE49-F238E27FC236}">
                <a16:creationId xmlns:a16="http://schemas.microsoft.com/office/drawing/2014/main" id="{A2F8D3FD-7EBE-4FF1-AEC6-1BB552BEFBA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002239" y="17067423"/>
            <a:ext cx="10814943" cy="6681722"/>
          </a:xfrm>
          <a:prstGeom prst="rect">
            <a:avLst/>
          </a:prstGeom>
        </p:spPr>
      </p:pic>
      <p:pic>
        <p:nvPicPr>
          <p:cNvPr id="18" name="Picture 17" descr="Graphical user interface, chart, application&#10;&#10;Description automatically generated">
            <a:extLst>
              <a:ext uri="{FF2B5EF4-FFF2-40B4-BE49-F238E27FC236}">
                <a16:creationId xmlns:a16="http://schemas.microsoft.com/office/drawing/2014/main" id="{2422F179-24A2-44E3-8590-C41CECAC6B3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917123" y="24060027"/>
            <a:ext cx="10985175" cy="6382356"/>
          </a:xfrm>
          <a:prstGeom prst="rect">
            <a:avLst/>
          </a:prstGeom>
        </p:spPr>
      </p:pic>
      <p:pic>
        <p:nvPicPr>
          <p:cNvPr id="2" name="Picture 1">
            <a:extLst>
              <a:ext uri="{FF2B5EF4-FFF2-40B4-BE49-F238E27FC236}">
                <a16:creationId xmlns:a16="http://schemas.microsoft.com/office/drawing/2014/main" id="{90FBB929-9BE8-4364-8ACC-32751504F22B}"/>
              </a:ext>
            </a:extLst>
          </p:cNvPr>
          <p:cNvPicPr>
            <a:picLocks noChangeAspect="1"/>
          </p:cNvPicPr>
          <p:nvPr/>
        </p:nvPicPr>
        <p:blipFill>
          <a:blip r:embed="rId7"/>
          <a:stretch>
            <a:fillRect/>
          </a:stretch>
        </p:blipFill>
        <p:spPr>
          <a:xfrm>
            <a:off x="11285294" y="8422105"/>
            <a:ext cx="10059272" cy="18491872"/>
          </a:xfrm>
          <a:prstGeom prst="rect">
            <a:avLst/>
          </a:prstGeom>
        </p:spPr>
      </p:pic>
      <p:pic>
        <p:nvPicPr>
          <p:cNvPr id="4" name="Picture 3">
            <a:extLst>
              <a:ext uri="{FF2B5EF4-FFF2-40B4-BE49-F238E27FC236}">
                <a16:creationId xmlns:a16="http://schemas.microsoft.com/office/drawing/2014/main" id="{5322AB6F-B324-4864-8AA0-E3F4A4659DEB}"/>
              </a:ext>
            </a:extLst>
          </p:cNvPr>
          <p:cNvPicPr>
            <a:picLocks noChangeAspect="1"/>
          </p:cNvPicPr>
          <p:nvPr/>
        </p:nvPicPr>
        <p:blipFill>
          <a:blip r:embed="rId8"/>
          <a:stretch>
            <a:fillRect/>
          </a:stretch>
        </p:blipFill>
        <p:spPr>
          <a:xfrm>
            <a:off x="11488502" y="9094300"/>
            <a:ext cx="9856064" cy="16920198"/>
          </a:xfrm>
          <a:prstGeom prst="rect">
            <a:avLst/>
          </a:prstGeom>
        </p:spPr>
      </p:pic>
      <p:sp>
        <p:nvSpPr>
          <p:cNvPr id="7" name="TextBox 6">
            <a:extLst>
              <a:ext uri="{FF2B5EF4-FFF2-40B4-BE49-F238E27FC236}">
                <a16:creationId xmlns:a16="http://schemas.microsoft.com/office/drawing/2014/main" id="{B593D9F8-7B61-4C63-AEC6-C6A6E23008C1}"/>
              </a:ext>
            </a:extLst>
          </p:cNvPr>
          <p:cNvSpPr txBox="1"/>
          <p:nvPr/>
        </p:nvSpPr>
        <p:spPr>
          <a:xfrm>
            <a:off x="33474856" y="20982178"/>
            <a:ext cx="9728085" cy="11701408"/>
          </a:xfrm>
          <a:prstGeom prst="rect">
            <a:avLst/>
          </a:prstGeom>
          <a:solidFill>
            <a:schemeClr val="bg1">
              <a:lumMod val="95000"/>
            </a:schemeClr>
          </a:solidFill>
        </p:spPr>
        <p:txBody>
          <a:bodyPr wrap="square" rtlCol="0">
            <a:spAutoFit/>
          </a:bodyPr>
          <a:lstStyle/>
          <a:p>
            <a:pPr algn="just"/>
            <a:r>
              <a:rPr lang="en-US" sz="2000" dirty="0" err="1">
                <a:solidFill>
                  <a:schemeClr val="accent4">
                    <a:lumMod val="75000"/>
                  </a:schemeClr>
                </a:solidFill>
                <a:hlinkClick r:id="rId9">
                  <a:extLst>
                    <a:ext uri="{A12FA001-AC4F-418D-AE19-62706E023703}">
                      <ahyp:hlinkClr xmlns:ahyp="http://schemas.microsoft.com/office/drawing/2018/hyperlinkcolor" val="tx"/>
                    </a:ext>
                  </a:extLst>
                </a:hlinkClick>
              </a:rPr>
              <a:t>Microdo</a:t>
            </a:r>
            <a:r>
              <a:rPr lang="en-US" sz="2000" dirty="0">
                <a:solidFill>
                  <a:schemeClr val="accent4">
                    <a:lumMod val="75000"/>
                  </a:schemeClr>
                </a:solidFill>
                <a:hlinkClick r:id="rId9">
                  <a:extLst>
                    <a:ext uri="{A12FA001-AC4F-418D-AE19-62706E023703}">
                      <ahyp:hlinkClr xmlns:ahyp="http://schemas.microsoft.com/office/drawing/2018/hyperlinkcolor" val="tx"/>
                    </a:ext>
                  </a:extLst>
                </a:hlinkClick>
              </a:rPr>
              <a:t>	sing Psychedelics as Cognitive and Emotional Enhancers</a:t>
            </a:r>
            <a:endParaRPr lang="en-US" sz="2000" dirty="0">
              <a:solidFill>
                <a:schemeClr val="accent4">
                  <a:lumMod val="75000"/>
                </a:schemeClr>
              </a:solidFill>
            </a:endParaRPr>
          </a:p>
          <a:p>
            <a:pPr algn="just"/>
            <a:r>
              <a:rPr lang="en-US" sz="2000" dirty="0">
                <a:solidFill>
                  <a:schemeClr val="accent4">
                    <a:lumMod val="75000"/>
                  </a:schemeClr>
                </a:solidFill>
                <a:hlinkClick r:id="rId10"/>
              </a:rPr>
              <a:t>Self-blin	ding citizen science to explore psychedelic microdosing</a:t>
            </a:r>
            <a:endParaRPr lang="en-US" sz="2000" dirty="0">
              <a:solidFill>
                <a:schemeClr val="accent4">
                  <a:lumMod val="75000"/>
                </a:schemeClr>
              </a:solidFill>
            </a:endParaRPr>
          </a:p>
          <a:p>
            <a:pPr marL="0" marR="0">
              <a:lnSpc>
                <a:spcPct val="107000"/>
              </a:lnSpc>
              <a:spcBef>
                <a:spcPts val="0"/>
              </a:spcBef>
              <a:spcAft>
                <a:spcPts val="800"/>
              </a:spcAft>
            </a:pPr>
            <a:r>
              <a:rPr lang="en-US" sz="2000" dirty="0" err="1">
                <a:effectLst/>
                <a:latin typeface="Calibri" panose="020F0502020204030204" pitchFamily="34" charset="0"/>
                <a:ea typeface="Calibri" panose="020F0502020204030204" pitchFamily="34" charset="0"/>
                <a:cs typeface="Times New Roman" panose="02020603050405020304" pitchFamily="18" charset="0"/>
              </a:rPr>
              <a:t>derson</a:t>
            </a:r>
            <a:r>
              <a:rPr lang="en-US" sz="2000" dirty="0">
                <a:effectLst/>
                <a:latin typeface="Calibri" panose="020F0502020204030204" pitchFamily="34" charset="0"/>
                <a:ea typeface="Calibri" panose="020F0502020204030204" pitchFamily="34" charset="0"/>
                <a:cs typeface="Times New Roman" panose="02020603050405020304" pitchFamily="18" charset="0"/>
              </a:rPr>
              <a:t>, T., </a:t>
            </a:r>
            <a:r>
              <a:rPr lang="en-US" sz="2000" dirty="0" err="1">
                <a:effectLst/>
                <a:latin typeface="Calibri" panose="020F0502020204030204" pitchFamily="34" charset="0"/>
                <a:ea typeface="Calibri" panose="020F0502020204030204" pitchFamily="34" charset="0"/>
                <a:cs typeface="Times New Roman" panose="02020603050405020304" pitchFamily="18" charset="0"/>
              </a:rPr>
              <a:t>Petranker</a:t>
            </a:r>
            <a:r>
              <a:rPr lang="en-US" sz="2000" dirty="0">
                <a:effectLst/>
                <a:latin typeface="Calibri" panose="020F0502020204030204" pitchFamily="34" charset="0"/>
                <a:ea typeface="Calibri" panose="020F0502020204030204" pitchFamily="34" charset="0"/>
                <a:cs typeface="Times New Roman" panose="02020603050405020304" pitchFamily="18" charset="0"/>
              </a:rPr>
              <a:t>, R., Rosenbaum, D., Weiss-man, C. R., </a:t>
            </a:r>
            <a:r>
              <a:rPr lang="en-US" sz="2000" dirty="0" err="1">
                <a:effectLst/>
                <a:latin typeface="Calibri" panose="020F0502020204030204" pitchFamily="34" charset="0"/>
                <a:ea typeface="Calibri" panose="020F0502020204030204" pitchFamily="34" charset="0"/>
                <a:cs typeface="Times New Roman" panose="02020603050405020304" pitchFamily="18" charset="0"/>
              </a:rPr>
              <a:t>Dinh</a:t>
            </a:r>
            <a:r>
              <a:rPr lang="en-US" sz="2000" dirty="0">
                <a:effectLst/>
                <a:latin typeface="Calibri" panose="020F0502020204030204" pitchFamily="34" charset="0"/>
                <a:ea typeface="Calibri" panose="020F0502020204030204" pitchFamily="34" charset="0"/>
                <a:cs typeface="Times New Roman" panose="02020603050405020304" pitchFamily="18" charset="0"/>
              </a:rPr>
              <a:t>-Williams, L. A., Hui, K., </a:t>
            </a:r>
            <a:r>
              <a:rPr lang="en-US" sz="2000" dirty="0" err="1">
                <a:effectLst/>
                <a:latin typeface="Calibri" panose="020F0502020204030204" pitchFamily="34" charset="0"/>
                <a:ea typeface="Calibri" panose="020F0502020204030204" pitchFamily="34" charset="0"/>
                <a:cs typeface="Times New Roman" panose="02020603050405020304" pitchFamily="18" charset="0"/>
              </a:rPr>
              <a:t>Farb</a:t>
            </a:r>
            <a:r>
              <a:rPr lang="en-US" sz="2000" dirty="0">
                <a:effectLst/>
                <a:latin typeface="Calibri" panose="020F0502020204030204" pitchFamily="34" charset="0"/>
                <a:ea typeface="Calibri" panose="020F0502020204030204" pitchFamily="34" charset="0"/>
                <a:cs typeface="Times New Roman" panose="02020603050405020304" pitchFamily="18" charset="0"/>
              </a:rPr>
              <a:t>, N. A. S. (2019). Microdosing psychedelics: Personality, mental health, and creativity differences in </a:t>
            </a:r>
            <a:r>
              <a:rPr lang="en-US" sz="2000" dirty="0" err="1">
                <a:effectLst/>
                <a:latin typeface="Calibri" panose="020F0502020204030204" pitchFamily="34" charset="0"/>
                <a:ea typeface="Calibri" panose="020F0502020204030204" pitchFamily="34" charset="0"/>
                <a:cs typeface="Times New Roman" panose="02020603050405020304" pitchFamily="18" charset="0"/>
              </a:rPr>
              <a:t>microdosers</a:t>
            </a:r>
            <a:r>
              <a:rPr lang="en-US" sz="2000" dirty="0">
                <a:effectLst/>
                <a:latin typeface="Calibri" panose="020F0502020204030204" pitchFamily="34" charset="0"/>
                <a:ea typeface="Calibri" panose="020F0502020204030204" pitchFamily="34" charset="0"/>
                <a:cs typeface="Times New Roman" panose="02020603050405020304" pitchFamily="18" charset="0"/>
              </a:rPr>
              <a:t>. Psychopharmacology, 236,731–740.</a:t>
            </a:r>
            <a:r>
              <a:rPr lang="en-US" sz="20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11"/>
              </a:rPr>
              <a:t> http://dx.doi.org/10.1007/s00213-018-5106-2</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Center to Study Psychedelics for Treatment of Depression, Anxiety, </a:t>
            </a:r>
            <a:r>
              <a:rPr lang="en-US" sz="2000" dirty="0" err="1">
                <a:effectLst/>
                <a:latin typeface="Calibri" panose="020F0502020204030204" pitchFamily="34" charset="0"/>
                <a:ea typeface="Calibri" panose="020F0502020204030204" pitchFamily="34" charset="0"/>
                <a:cs typeface="Times New Roman" panose="02020603050405020304" pitchFamily="18" charset="0"/>
              </a:rPr>
              <a:t>Ptsd</a:t>
            </a:r>
            <a:r>
              <a:rPr lang="en-US" sz="2000" dirty="0">
                <a:effectLst/>
                <a:latin typeface="Calibri" panose="020F0502020204030204" pitchFamily="34" charset="0"/>
                <a:ea typeface="Calibri" panose="020F0502020204030204" pitchFamily="34" charset="0"/>
                <a:cs typeface="Times New Roman" panose="02020603050405020304" pitchFamily="18" charset="0"/>
              </a:rPr>
              <a:t> Launches at Ut Austin’s Dell Med. (2021, December 16). </a:t>
            </a:r>
            <a:r>
              <a:rPr lang="en-US" sz="2000" i="1" dirty="0">
                <a:effectLst/>
                <a:latin typeface="Calibri" panose="020F0502020204030204" pitchFamily="34" charset="0"/>
                <a:ea typeface="Calibri" panose="020F0502020204030204" pitchFamily="34" charset="0"/>
                <a:cs typeface="Times New Roman" panose="02020603050405020304" pitchFamily="18" charset="0"/>
              </a:rPr>
              <a:t>States News Service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000" i="1" dirty="0">
                <a:effectLst/>
                <a:latin typeface="Calibri" panose="020F0502020204030204" pitchFamily="34" charset="0"/>
                <a:ea typeface="Calibri" panose="020F0502020204030204" pitchFamily="34" charset="0"/>
                <a:cs typeface="Times New Roman" panose="02020603050405020304" pitchFamily="18" charset="0"/>
              </a:rPr>
              <a:t>Johns Hopkins Launches Center for Psychedelic Research</a:t>
            </a:r>
            <a:r>
              <a:rPr lang="en-US" sz="2000" dirty="0">
                <a:effectLst/>
                <a:latin typeface="Calibri" panose="020F0502020204030204" pitchFamily="34" charset="0"/>
                <a:ea typeface="Calibri" panose="020F0502020204030204" pitchFamily="34" charset="0"/>
                <a:cs typeface="Times New Roman" panose="02020603050405020304" pitchFamily="18" charset="0"/>
              </a:rPr>
              <a:t>. Johns Hopkins Medicine Newsroom. (2019, September 4). Retrieved February 9, 2022, from </a:t>
            </a:r>
            <a:r>
              <a:rPr lang="en-US" sz="20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12"/>
              </a:rPr>
              <a:t> https://www.hopkinsmedicine.org/news/newsroom/news-releases/johns-hopkins-launches-center-for-psychedelic-research</a:t>
            </a:r>
            <a:r>
              <a:rPr lang="en-US" sz="20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2000" dirty="0" err="1">
                <a:effectLst/>
                <a:latin typeface="Calibri" panose="020F0502020204030204" pitchFamily="34" charset="0"/>
                <a:ea typeface="Calibri" panose="020F0502020204030204" pitchFamily="34" charset="0"/>
                <a:cs typeface="Times New Roman" panose="02020603050405020304" pitchFamily="18" charset="0"/>
              </a:rPr>
              <a:t>Johnstad</a:t>
            </a:r>
            <a:r>
              <a:rPr lang="en-US" sz="2000" dirty="0">
                <a:effectLst/>
                <a:latin typeface="Calibri" panose="020F0502020204030204" pitchFamily="34" charset="0"/>
                <a:ea typeface="Calibri" panose="020F0502020204030204" pitchFamily="34" charset="0"/>
                <a:cs typeface="Times New Roman" panose="02020603050405020304" pitchFamily="18" charset="0"/>
              </a:rPr>
              <a:t>, P. G. (2018). Powerful substances in tiny amounts: An interview study of psychedelic microdosing. NAD Nordic Studies on Alcohol and Drugs, 35, 39–51.</a:t>
            </a:r>
            <a:r>
              <a:rPr lang="en-US" sz="20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13"/>
              </a:rPr>
              <a:t> http://dx.doi.org/10.1177/1455072517753339</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L. S. </a:t>
            </a:r>
            <a:r>
              <a:rPr lang="en-US" sz="2000" dirty="0" err="1">
                <a:effectLst/>
                <a:latin typeface="Calibri" panose="020F0502020204030204" pitchFamily="34" charset="0"/>
                <a:ea typeface="Calibri" panose="020F0502020204030204" pitchFamily="34" charset="0"/>
                <a:cs typeface="Times New Roman" panose="02020603050405020304" pitchFamily="18" charset="0"/>
              </a:rPr>
              <a:t>Kaertner</a:t>
            </a:r>
            <a:r>
              <a:rPr lang="en-US" sz="2000" dirty="0">
                <a:effectLst/>
                <a:latin typeface="Calibri" panose="020F0502020204030204" pitchFamily="34" charset="0"/>
                <a:ea typeface="Calibri" panose="020F0502020204030204" pitchFamily="34" charset="0"/>
                <a:cs typeface="Times New Roman" panose="02020603050405020304" pitchFamily="18" charset="0"/>
              </a:rPr>
              <a:t>, M. B. Steinborn, H. </a:t>
            </a:r>
            <a:r>
              <a:rPr lang="en-US" sz="2000" dirty="0" err="1">
                <a:effectLst/>
                <a:latin typeface="Calibri" panose="020F0502020204030204" pitchFamily="34" charset="0"/>
                <a:ea typeface="Calibri" panose="020F0502020204030204" pitchFamily="34" charset="0"/>
                <a:cs typeface="Times New Roman" panose="02020603050405020304" pitchFamily="18" charset="0"/>
              </a:rPr>
              <a:t>Kettner</a:t>
            </a:r>
            <a:r>
              <a:rPr lang="en-US" sz="2000" dirty="0">
                <a:effectLst/>
                <a:latin typeface="Calibri" panose="020F0502020204030204" pitchFamily="34" charset="0"/>
                <a:ea typeface="Calibri" panose="020F0502020204030204" pitchFamily="34" charset="0"/>
                <a:cs typeface="Times New Roman" panose="02020603050405020304" pitchFamily="18" charset="0"/>
              </a:rPr>
              <a:t>, M. J. Spriggs, L. Roseman, T. </a:t>
            </a:r>
            <a:r>
              <a:rPr lang="en-US" sz="2000" dirty="0" err="1">
                <a:effectLst/>
                <a:latin typeface="Calibri" panose="020F0502020204030204" pitchFamily="34" charset="0"/>
                <a:ea typeface="Calibri" panose="020F0502020204030204" pitchFamily="34" charset="0"/>
                <a:cs typeface="Times New Roman" panose="02020603050405020304" pitchFamily="18" charset="0"/>
              </a:rPr>
              <a:t>Buchborn</a:t>
            </a:r>
            <a:r>
              <a:rPr lang="en-US" sz="2000" dirty="0">
                <a:effectLst/>
                <a:latin typeface="Calibri" panose="020F0502020204030204" pitchFamily="34" charset="0"/>
                <a:ea typeface="Calibri" panose="020F0502020204030204" pitchFamily="34" charset="0"/>
                <a:cs typeface="Times New Roman" panose="02020603050405020304" pitchFamily="18" charset="0"/>
              </a:rPr>
              <a:t>, M. </a:t>
            </a:r>
            <a:r>
              <a:rPr lang="en-US" sz="2000" dirty="0" err="1">
                <a:effectLst/>
                <a:latin typeface="Calibri" panose="020F0502020204030204" pitchFamily="34" charset="0"/>
                <a:ea typeface="Calibri" panose="020F0502020204030204" pitchFamily="34" charset="0"/>
                <a:cs typeface="Times New Roman" panose="02020603050405020304" pitchFamily="18" charset="0"/>
              </a:rPr>
              <a:t>Balaet</a:t>
            </a:r>
            <a:r>
              <a:rPr lang="en-US" sz="2000" dirty="0">
                <a:effectLst/>
                <a:latin typeface="Calibri" panose="020F0502020204030204" pitchFamily="34" charset="0"/>
                <a:ea typeface="Calibri" panose="020F0502020204030204" pitchFamily="34" charset="0"/>
                <a:cs typeface="Times New Roman" panose="02020603050405020304" pitchFamily="18" charset="0"/>
              </a:rPr>
              <a:t>, C. </a:t>
            </a:r>
            <a:r>
              <a:rPr lang="en-US" sz="2000" dirty="0" err="1">
                <a:effectLst/>
                <a:latin typeface="Calibri" panose="020F0502020204030204" pitchFamily="34" charset="0"/>
                <a:ea typeface="Calibri" panose="020F0502020204030204" pitchFamily="34" charset="0"/>
                <a:cs typeface="Times New Roman" panose="02020603050405020304" pitchFamily="18" charset="0"/>
              </a:rPr>
              <a:t>Timmermann</a:t>
            </a:r>
            <a:r>
              <a:rPr lang="en-US" sz="2000" dirty="0">
                <a:effectLst/>
                <a:latin typeface="Calibri" panose="020F0502020204030204" pitchFamily="34" charset="0"/>
                <a:ea typeface="Calibri" panose="020F0502020204030204" pitchFamily="34" charset="0"/>
                <a:cs typeface="Times New Roman" panose="02020603050405020304" pitchFamily="18" charset="0"/>
              </a:rPr>
              <a:t>, D. </a:t>
            </a:r>
            <a:r>
              <a:rPr lang="en-US" sz="2000" dirty="0" err="1">
                <a:effectLst/>
                <a:latin typeface="Calibri" panose="020F0502020204030204" pitchFamily="34" charset="0"/>
                <a:ea typeface="Calibri" panose="020F0502020204030204" pitchFamily="34" charset="0"/>
                <a:cs typeface="Times New Roman" panose="02020603050405020304" pitchFamily="18" charset="0"/>
              </a:rPr>
              <a:t>Erritzoe</a:t>
            </a:r>
            <a:r>
              <a:rPr lang="en-US" sz="2000" dirty="0">
                <a:effectLst/>
                <a:latin typeface="Calibri" panose="020F0502020204030204" pitchFamily="34" charset="0"/>
                <a:ea typeface="Calibri" panose="020F0502020204030204" pitchFamily="34" charset="0"/>
                <a:cs typeface="Times New Roman" panose="02020603050405020304" pitchFamily="18" charset="0"/>
              </a:rPr>
              <a:t>, &amp; R. L. Carhart-Harris. (2021). Positive expectations predict improved mental-health outcomes linked to psychedelic microdosing. </a:t>
            </a:r>
            <a:r>
              <a:rPr lang="en-US" sz="2000" i="1" dirty="0">
                <a:effectLst/>
                <a:latin typeface="Calibri" panose="020F0502020204030204" pitchFamily="34" charset="0"/>
                <a:ea typeface="Calibri" panose="020F0502020204030204" pitchFamily="34" charset="0"/>
                <a:cs typeface="Times New Roman" panose="02020603050405020304" pitchFamily="18" charset="0"/>
              </a:rPr>
              <a:t>Scientific Reports</a:t>
            </a:r>
            <a:r>
              <a:rPr lang="en-US" sz="2000" dirty="0">
                <a:effectLst/>
                <a:latin typeface="Calibri" panose="020F0502020204030204" pitchFamily="34" charset="0"/>
                <a:ea typeface="Calibri" panose="020F0502020204030204" pitchFamily="34" charset="0"/>
                <a:cs typeface="Times New Roman" panose="02020603050405020304" pitchFamily="18" charset="0"/>
              </a:rPr>
              <a:t>, </a:t>
            </a:r>
            <a:r>
              <a:rPr lang="en-US" sz="2000" i="1" dirty="0">
                <a:effectLst/>
                <a:latin typeface="Calibri" panose="020F0502020204030204" pitchFamily="34" charset="0"/>
                <a:ea typeface="Calibri" panose="020F0502020204030204" pitchFamily="34" charset="0"/>
                <a:cs typeface="Times New Roman" panose="02020603050405020304" pitchFamily="18" charset="0"/>
              </a:rPr>
              <a:t>11</a:t>
            </a:r>
            <a:r>
              <a:rPr lang="en-US" sz="2000" dirty="0">
                <a:effectLst/>
                <a:latin typeface="Calibri" panose="020F0502020204030204" pitchFamily="34" charset="0"/>
                <a:ea typeface="Calibri" panose="020F0502020204030204" pitchFamily="34" charset="0"/>
                <a:cs typeface="Times New Roman" panose="02020603050405020304" pitchFamily="18" charset="0"/>
              </a:rPr>
              <a:t>(1), 1–11.</a:t>
            </a:r>
            <a:r>
              <a:rPr lang="en-US" sz="20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14"/>
              </a:rPr>
              <a:t> https://doi-org.ezproxy.nicholls.edu/10.1038/s41598-021-81446-7</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Ly, C., </a:t>
            </a:r>
            <a:r>
              <a:rPr lang="en-US" sz="2000" dirty="0" err="1">
                <a:effectLst/>
                <a:latin typeface="Calibri" panose="020F0502020204030204" pitchFamily="34" charset="0"/>
                <a:ea typeface="Calibri" panose="020F0502020204030204" pitchFamily="34" charset="0"/>
                <a:cs typeface="Times New Roman" panose="02020603050405020304" pitchFamily="18" charset="0"/>
              </a:rPr>
              <a:t>Greb</a:t>
            </a:r>
            <a:r>
              <a:rPr lang="en-US" sz="2000" dirty="0">
                <a:effectLst/>
                <a:latin typeface="Calibri" panose="020F0502020204030204" pitchFamily="34" charset="0"/>
                <a:ea typeface="Calibri" panose="020F0502020204030204" pitchFamily="34" charset="0"/>
                <a:cs typeface="Times New Roman" panose="02020603050405020304" pitchFamily="18" charset="0"/>
              </a:rPr>
              <a:t>, A. C., Cameron, L. P., Wong, J. M., Barragan, E. V., Wilson, P. C., Olson, D. E. (2018). Psychedelics promote structural and functional neural plasticity. Cell Reports, 23, 3170–3182.</a:t>
            </a:r>
            <a:r>
              <a:rPr lang="en-US" sz="20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15"/>
              </a:rPr>
              <a:t> http://dx.doi.org/10.1016/j.celrep.2018.05.022</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2000" dirty="0" err="1">
                <a:effectLst/>
                <a:latin typeface="Calibri" panose="020F0502020204030204" pitchFamily="34" charset="0"/>
                <a:ea typeface="Calibri" panose="020F0502020204030204" pitchFamily="34" charset="0"/>
                <a:cs typeface="Times New Roman" panose="02020603050405020304" pitchFamily="18" charset="0"/>
              </a:rPr>
              <a:t>Marona-Lewicka</a:t>
            </a:r>
            <a:r>
              <a:rPr lang="en-US" sz="2000" dirty="0">
                <a:effectLst/>
                <a:latin typeface="Calibri" panose="020F0502020204030204" pitchFamily="34" charset="0"/>
                <a:ea typeface="Calibri" panose="020F0502020204030204" pitchFamily="34" charset="0"/>
                <a:cs typeface="Times New Roman" panose="02020603050405020304" pitchFamily="18" charset="0"/>
              </a:rPr>
              <a:t>, D., &amp; Nichols, D. E. (2007). Further evidence that the delayed temporal dopaminergic effects of LSD are mediated by a mechanism different than the first temporal phase of action. Pharmacology, Biochemistry, and Behavior, 87, 453–461.</a:t>
            </a:r>
            <a:r>
              <a:rPr lang="en-US" sz="20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16"/>
              </a:rPr>
              <a:t> http://dx.doi.org/10.1016/j.pbb.2007.06.001</a:t>
            </a:r>
            <a:endParaRPr lang="en-US" sz="20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Rifkin, B. D., </a:t>
            </a:r>
            <a:r>
              <a:rPr lang="en-US" sz="2000" dirty="0" err="1">
                <a:effectLst/>
                <a:latin typeface="Calibri" panose="020F0502020204030204" pitchFamily="34" charset="0"/>
                <a:ea typeface="Calibri" panose="020F0502020204030204" pitchFamily="34" charset="0"/>
                <a:cs typeface="Times New Roman" panose="02020603050405020304" pitchFamily="18" charset="0"/>
              </a:rPr>
              <a:t>Maraver</a:t>
            </a:r>
            <a:r>
              <a:rPr lang="en-US" sz="2000" dirty="0">
                <a:effectLst/>
                <a:latin typeface="Calibri" panose="020F0502020204030204" pitchFamily="34" charset="0"/>
                <a:ea typeface="Calibri" panose="020F0502020204030204" pitchFamily="34" charset="0"/>
                <a:cs typeface="Times New Roman" panose="02020603050405020304" pitchFamily="18" charset="0"/>
              </a:rPr>
              <a:t>, M. J., &amp; </a:t>
            </a:r>
            <a:r>
              <a:rPr lang="en-US" sz="2000" dirty="0" err="1">
                <a:effectLst/>
                <a:latin typeface="Calibri" panose="020F0502020204030204" pitchFamily="34" charset="0"/>
                <a:ea typeface="Calibri" panose="020F0502020204030204" pitchFamily="34" charset="0"/>
                <a:cs typeface="Times New Roman" panose="02020603050405020304" pitchFamily="18" charset="0"/>
              </a:rPr>
              <a:t>Colzato</a:t>
            </a:r>
            <a:r>
              <a:rPr lang="en-US" sz="2000" dirty="0">
                <a:effectLst/>
                <a:latin typeface="Calibri" panose="020F0502020204030204" pitchFamily="34" charset="0"/>
                <a:ea typeface="Calibri" panose="020F0502020204030204" pitchFamily="34" charset="0"/>
                <a:cs typeface="Times New Roman" panose="02020603050405020304" pitchFamily="18" charset="0"/>
              </a:rPr>
              <a:t>, L. S. (2020). Microdosing psychedelics as cognitive </a:t>
            </a:r>
          </a:p>
          <a:p>
            <a:pPr marL="0" marR="0">
              <a:lnSpc>
                <a:spcPct val="107000"/>
              </a:lnSpc>
              <a:spcBef>
                <a:spcPts val="0"/>
              </a:spcBef>
              <a:spcAft>
                <a:spcPts val="80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and emotional enhancers. </a:t>
            </a:r>
            <a:r>
              <a:rPr lang="en-US" sz="2000" i="1" dirty="0">
                <a:effectLst/>
                <a:latin typeface="Calibri" panose="020F0502020204030204" pitchFamily="34" charset="0"/>
                <a:ea typeface="Calibri" panose="020F0502020204030204" pitchFamily="34" charset="0"/>
                <a:cs typeface="Times New Roman" panose="02020603050405020304" pitchFamily="18" charset="0"/>
              </a:rPr>
              <a:t>Psychology of Consciousness: Theory, Research, and Practice</a:t>
            </a:r>
            <a:r>
              <a:rPr lang="en-US" sz="2000" dirty="0">
                <a:effectLst/>
                <a:latin typeface="Calibri" panose="020F0502020204030204" pitchFamily="34" charset="0"/>
                <a:ea typeface="Calibri" panose="020F0502020204030204" pitchFamily="34" charset="0"/>
                <a:cs typeface="Times New Roman" panose="02020603050405020304" pitchFamily="18" charset="0"/>
              </a:rPr>
              <a:t>, </a:t>
            </a:r>
            <a:r>
              <a:rPr lang="en-US" sz="2000" i="1" dirty="0">
                <a:effectLst/>
                <a:latin typeface="Calibri" panose="020F0502020204030204" pitchFamily="34" charset="0"/>
                <a:ea typeface="Calibri" panose="020F0502020204030204" pitchFamily="34" charset="0"/>
                <a:cs typeface="Times New Roman" panose="02020603050405020304" pitchFamily="18" charset="0"/>
              </a:rPr>
              <a:t>7</a:t>
            </a:r>
            <a:r>
              <a:rPr lang="en-US" sz="2000" dirty="0">
                <a:effectLst/>
                <a:latin typeface="Calibri" panose="020F0502020204030204" pitchFamily="34" charset="0"/>
                <a:ea typeface="Calibri" panose="020F0502020204030204" pitchFamily="34" charset="0"/>
                <a:cs typeface="Times New Roman" panose="02020603050405020304" pitchFamily="18" charset="0"/>
              </a:rPr>
              <a:t>(3), 316–329.</a:t>
            </a:r>
            <a:r>
              <a:rPr lang="en-US" sz="20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17"/>
              </a:rPr>
              <a:t> https://doi-org.ezproxy.nicholls.edu/10.1037/cns0000213</a:t>
            </a:r>
            <a:endParaRPr lang="en-US" sz="20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C1DFCC77-1D96-4008-9E6E-7B119804979D}"/>
              </a:ext>
            </a:extLst>
          </p:cNvPr>
          <p:cNvSpPr txBox="1"/>
          <p:nvPr/>
        </p:nvSpPr>
        <p:spPr>
          <a:xfrm>
            <a:off x="21998048" y="15161481"/>
            <a:ext cx="10693306" cy="1569660"/>
          </a:xfrm>
          <a:prstGeom prst="rect">
            <a:avLst/>
          </a:prstGeom>
          <a:solidFill>
            <a:schemeClr val="bg1"/>
          </a:solidFill>
        </p:spPr>
        <p:txBody>
          <a:bodyPr wrap="square" rtlCol="0">
            <a:spAutoFit/>
          </a:bodyPr>
          <a:lstStyle/>
          <a:p>
            <a:r>
              <a:rPr lang="en-US" dirty="0"/>
              <a:t>PL, HH, MD schedule to measure microdosing. This trial  was used to measure the mood ,cognition, </a:t>
            </a:r>
            <a:r>
              <a:rPr lang="en-US" dirty="0" err="1"/>
              <a:t>ect</a:t>
            </a:r>
            <a:r>
              <a:rPr lang="en-US" dirty="0"/>
              <a:t>. to see if it benefited the patients. Threw a control group, mixed group and a placebo group. </a:t>
            </a:r>
          </a:p>
          <a:p>
            <a:r>
              <a:rPr lang="en-US" dirty="0"/>
              <a:t>									</a:t>
            </a:r>
          </a:p>
        </p:txBody>
      </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20.08.14"/>
  <p:tag name="AS_TITLE" val="Aspose.Slides for .NET 4.0 Client Profile"/>
  <p:tag name="AS_VERSION" val="20.8"/>
  <p:tag name="MAKESIGNSTEMPLATE" val="ponderingpeacock|09-2018"/>
</p:tagLst>
</file>

<file path=ppt/theme/theme1.xml><?xml version="1.0" encoding="utf-8"?>
<a:theme xmlns:a="http://schemas.openxmlformats.org/drawingml/2006/main" name="Default Design">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Default Design">
      <a:majorFont>
        <a:latin typeface="Times New Roman"/>
        <a:ea typeface="Arial"/>
        <a:cs typeface="Arial"/>
      </a:majorFont>
      <a:minorFont>
        <a:latin typeface="Times New Roman"/>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4929C4B5C86314DBCF77A1AC2B5D780" ma:contentTypeVersion="4" ma:contentTypeDescription="Create a new document." ma:contentTypeScope="" ma:versionID="50496655a5c0d42e55ae86f24a5e2820">
  <xsd:schema xmlns:xsd="http://www.w3.org/2001/XMLSchema" xmlns:xs="http://www.w3.org/2001/XMLSchema" xmlns:p="http://schemas.microsoft.com/office/2006/metadata/properties" xmlns:ns3="08eedba8-a308-45ee-882d-05b8335257d5" targetNamespace="http://schemas.microsoft.com/office/2006/metadata/properties" ma:root="true" ma:fieldsID="16fba3aff4a33c2593aa6114b380015d" ns3:_="">
    <xsd:import namespace="08eedba8-a308-45ee-882d-05b8335257d5"/>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eedba8-a308-45ee-882d-05b8335257d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D43E44E-48A4-44EE-963F-62BBF40435E8}">
  <ds:schemaRefs>
    <ds:schemaRef ds:uri="http://schemas.microsoft.com/sharepoint/v3/contenttype/forms"/>
  </ds:schemaRefs>
</ds:datastoreItem>
</file>

<file path=customXml/itemProps2.xml><?xml version="1.0" encoding="utf-8"?>
<ds:datastoreItem xmlns:ds="http://schemas.openxmlformats.org/officeDocument/2006/customXml" ds:itemID="{E938645C-2D47-4893-9FD4-CCC06B27332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8eedba8-a308-45ee-882d-05b8335257d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8295702-7283-45AD-98DB-492074818DA8}">
  <ds:schemaRefs>
    <ds:schemaRef ds:uri="http://www.w3.org/XML/1998/namespace"/>
    <ds:schemaRef ds:uri="http://schemas.microsoft.com/office/2006/documentManagement/types"/>
    <ds:schemaRef ds:uri="http://schemas.microsoft.com/office/2006/metadata/properties"/>
    <ds:schemaRef ds:uri="http://purl.org/dc/terms/"/>
    <ds:schemaRef ds:uri="http://purl.org/dc/elements/1.1/"/>
    <ds:schemaRef ds:uri="http://schemas.openxmlformats.org/package/2006/metadata/core-properties"/>
    <ds:schemaRef ds:uri="08eedba8-a308-45ee-882d-05b8335257d5"/>
    <ds:schemaRef ds:uri="http://schemas.microsoft.com/office/infopath/2007/PartnerControl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1901</TotalTime>
  <Words>1019</Words>
  <Application>Microsoft Office PowerPoint</Application>
  <PresentationFormat>Custom</PresentationFormat>
  <Paragraphs>32</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Times New Roman</vt:lpstr>
      <vt:lpstr>Quattrocento Sans</vt:lpstr>
      <vt:lpstr>Calibri</vt:lpstr>
      <vt:lpstr>Arial</vt:lpstr>
      <vt:lpstr>Quattrocento</vt:lpstr>
      <vt:lpstr>Default Design</vt:lpstr>
      <vt:lpstr>PowerPoint Presentation</vt:lpstr>
    </vt:vector>
  </TitlesOfParts>
  <Company>Graphicsland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 for a scientific poster</dc:title>
  <dc:subject>Free Poster Presentation Example</dc:subject>
  <dc:creator>Graphicsland/MakeSigns.com</dc:creator>
  <cp:keywords>scientific, research, template, custom, poster, presentation, symposium, printing, PowerPoint, create, design, example, sample, download</cp:keywords>
  <dc:description>This is a free template from MakeSigns.com to help you create the perfect scientific poster.</dc:description>
  <cp:lastModifiedBy>Nicole Hue</cp:lastModifiedBy>
  <cp:revision>109</cp:revision>
  <cp:lastPrinted>2000-08-03T00:31:24Z</cp:lastPrinted>
  <dcterms:modified xsi:type="dcterms:W3CDTF">2022-03-28T16:48:53Z</dcterms:modified>
  <cp:category>research posters template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0x01010074929C4B5C86314DBCF77A1AC2B5D780</vt:lpwstr>
  </property>
</Properties>
</file>